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120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A4BA9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86" y="414"/>
      </p:cViewPr>
      <p:guideLst>
        <p:guide orient="horz" pos="9800"/>
        <p:guide pos="120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9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696688" y="355600"/>
            <a:ext cx="42497830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711203" y="3276600"/>
            <a:ext cx="10276113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96690" y="85344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696690" y="9334500"/>
            <a:ext cx="10276113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696690" y="137795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696690" y="14579600"/>
            <a:ext cx="10276113" cy="42418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14808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32918403" y="14478000"/>
            <a:ext cx="10276113" cy="4343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329184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32918403" y="3276600"/>
            <a:ext cx="10276113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32918403" y="137160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11480803" y="3276600"/>
            <a:ext cx="10276113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1219205" y="533400"/>
            <a:ext cx="313508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39711090" y="533400"/>
            <a:ext cx="3135087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12293600" y="9372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2293600" y="14325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22148803" y="2514600"/>
            <a:ext cx="10276113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22148803" y="3276600"/>
            <a:ext cx="10276113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US" dirty="0"/>
          </a:p>
        </p:txBody>
      </p:sp>
      <p:sp>
        <p:nvSpPr>
          <p:cNvPr id="44" name="Chart Placeholder 38"/>
          <p:cNvSpPr>
            <a:spLocks noGrp="1"/>
          </p:cNvSpPr>
          <p:nvPr>
            <p:ph type="chart" sz="quarter" idx="28"/>
          </p:nvPr>
        </p:nvSpPr>
        <p:spPr>
          <a:xfrm>
            <a:off x="23063200" y="14325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5" name="Chart Placeholder 38"/>
          <p:cNvSpPr>
            <a:spLocks noGrp="1"/>
          </p:cNvSpPr>
          <p:nvPr>
            <p:ph type="chart" sz="quarter" idx="29"/>
          </p:nvPr>
        </p:nvSpPr>
        <p:spPr>
          <a:xfrm>
            <a:off x="23063200" y="93726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6" name="Chart Placeholder 38"/>
          <p:cNvSpPr>
            <a:spLocks noGrp="1"/>
          </p:cNvSpPr>
          <p:nvPr>
            <p:ph type="chart" sz="quarter" idx="30"/>
          </p:nvPr>
        </p:nvSpPr>
        <p:spPr>
          <a:xfrm>
            <a:off x="23063200" y="4572000"/>
            <a:ext cx="8695170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47" name="Picture 46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38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40" name="Chart Placeholder 39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2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hart Placeholder 42"/>
          <p:cNvSpPr>
            <a:spLocks noGrp="1"/>
          </p:cNvSpPr>
          <p:nvPr>
            <p:ph type="chart" sz="quarter" idx="28"/>
          </p:nvPr>
        </p:nvSpPr>
        <p:spPr/>
      </p:sp>
      <p:sp>
        <p:nvSpPr>
          <p:cNvPr id="44" name="Chart Placeholder 43"/>
          <p:cNvSpPr>
            <a:spLocks noGrp="1"/>
          </p:cNvSpPr>
          <p:nvPr>
            <p:ph type="chart" sz="quarter" idx="29"/>
          </p:nvPr>
        </p:nvSpPr>
        <p:spPr/>
      </p:sp>
      <p:sp>
        <p:nvSpPr>
          <p:cNvPr id="45" name="Chart Placeholder 44"/>
          <p:cNvSpPr>
            <a:spLocks noGrp="1"/>
          </p:cNvSpPr>
          <p:nvPr>
            <p:ph type="chart" sz="quarter" idx="30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29</cp:revision>
  <dcterms:created xsi:type="dcterms:W3CDTF">2013-01-28T22:40:39Z</dcterms:created>
  <dcterms:modified xsi:type="dcterms:W3CDTF">2018-06-16T02:15:00Z</dcterms:modified>
</cp:coreProperties>
</file>