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84048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105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BA9"/>
    <a:srgbClr val="09306B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2" y="96"/>
      </p:cViewPr>
      <p:guideLst>
        <p:guide orient="horz" pos="9800"/>
        <p:guide pos="105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84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600" y="18906744"/>
            <a:ext cx="1371600" cy="219456"/>
          </a:xfrm>
          <a:prstGeom prst="rect">
            <a:avLst/>
          </a:prstGeom>
        </p:spPr>
      </p:pic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609602" y="355600"/>
            <a:ext cx="37185601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223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622302" y="3276600"/>
            <a:ext cx="8991599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3" y="85344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3" y="9334500"/>
            <a:ext cx="8991599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3" y="137795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3" y="14579600"/>
            <a:ext cx="8991599" cy="42418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00457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8803602" y="14478000"/>
            <a:ext cx="8991599" cy="4343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88036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8803602" y="3276600"/>
            <a:ext cx="8991599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8803602" y="137160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10045702" y="3276600"/>
            <a:ext cx="8991599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1066804" y="533400"/>
            <a:ext cx="2743201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34747203" y="533400"/>
            <a:ext cx="2743201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10756900" y="9372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0756900" y="14325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9380202" y="2514600"/>
            <a:ext cx="8991599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9380202" y="3276600"/>
            <a:ext cx="8991599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20180300" y="14325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20180300" y="93726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20180300" y="4572000"/>
            <a:ext cx="7608274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22" name="Chart Placeholder 21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95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26</cp:revision>
  <dcterms:created xsi:type="dcterms:W3CDTF">2013-01-28T22:40:39Z</dcterms:created>
  <dcterms:modified xsi:type="dcterms:W3CDTF">2018-06-16T02:15:50Z</dcterms:modified>
</cp:coreProperties>
</file>