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29184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90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A4BA9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98" y="96"/>
      </p:cViewPr>
      <p:guideLst>
        <p:guide orient="horz" pos="9800"/>
        <p:guide pos="90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7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522516" y="355600"/>
            <a:ext cx="31873372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1" y="3276600"/>
            <a:ext cx="7707085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22516" y="85344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522516" y="9334500"/>
            <a:ext cx="7707085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22516" y="137795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22516" y="14579600"/>
            <a:ext cx="7707085" cy="42418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86106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4688801" y="14478000"/>
            <a:ext cx="7707085" cy="4343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46888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4688801" y="3276600"/>
            <a:ext cx="7707085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4688801" y="137160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8610601" y="3276600"/>
            <a:ext cx="7707085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914403" y="533400"/>
            <a:ext cx="2351315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9783316" y="533400"/>
            <a:ext cx="2351315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9220200" y="9372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9220200" y="14325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66116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6611601" y="3276600"/>
            <a:ext cx="7707085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17297400" y="14325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17297400" y="9372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17297400" y="45720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4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40" name="Chart Placeholder 39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2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hart Placeholder 42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44" name="Chart Placeholder 43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45" name="Chart Placeholder 44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27</cp:revision>
  <dcterms:created xsi:type="dcterms:W3CDTF">2013-01-28T22:40:39Z</dcterms:created>
  <dcterms:modified xsi:type="dcterms:W3CDTF">2018-06-16T01:03:11Z</dcterms:modified>
</cp:coreProperties>
</file>