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32918400" cy="19202400"/>
  <p:notesSz cx="6858000" cy="9144000"/>
  <p:defaultTextStyle>
    <a:defPPr>
      <a:defRPr lang="en-US"/>
    </a:defPPr>
    <a:lvl1pPr marL="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57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114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6718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229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786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343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9007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458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90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06B"/>
    <a:srgbClr val="1A4BA9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798" y="96"/>
      </p:cViewPr>
      <p:guideLst>
        <p:guide orient="horz" pos="9800"/>
        <p:guide pos="90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72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522516" y="355600"/>
            <a:ext cx="31873372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 anchor="ctr" anchorCtr="1"/>
          <a:lstStyle>
            <a:lvl1pPr>
              <a:defRPr sz="4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1" y="25146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1" y="3276600"/>
            <a:ext cx="7707085" cy="50673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 baseline="0"/>
            </a:lvl2pPr>
            <a:lvl3pPr marL="520191" indent="0">
              <a:buNone/>
              <a:defRPr sz="1800" baseline="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22516" y="85344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522516" y="9334500"/>
            <a:ext cx="7707085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22516" y="137795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522516" y="14579600"/>
            <a:ext cx="7707085" cy="42418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8610601" y="25146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4688801" y="14478000"/>
            <a:ext cx="7707085" cy="4343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4688801" y="25146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4688801" y="3276600"/>
            <a:ext cx="7707085" cy="10312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4688801" y="137160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8610601" y="3276600"/>
            <a:ext cx="7707085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914403" y="533400"/>
            <a:ext cx="2351315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9783316" y="533400"/>
            <a:ext cx="2351315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9220200" y="9372600"/>
            <a:ext cx="6521378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9220200" y="14325600"/>
            <a:ext cx="6521378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6611601" y="25146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6611601" y="3276600"/>
            <a:ext cx="7707085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17297400" y="14325600"/>
            <a:ext cx="6521378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17297400" y="9372600"/>
            <a:ext cx="6521378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17297400" y="4572000"/>
            <a:ext cx="6521378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400" y="18906744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51144" rtl="0" eaLnBrk="1" latinLnBrk="0" hangingPunct="1">
        <a:spcBef>
          <a:spcPct val="0"/>
        </a:spcBef>
        <a:buNone/>
        <a:defRPr sz="1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680" indent="-881680" algn="l" defTabSz="235114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910305" indent="-734733" algn="l" defTabSz="2351144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38932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504" indent="-587786" algn="l" defTabSz="235114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0076" indent="-587786" algn="l" defTabSz="235114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65648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41220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6794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2366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57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114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6718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29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786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343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007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458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40" name="Chart Placeholder 39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41" name="Text Placeholder 40"/>
          <p:cNvSpPr>
            <a:spLocks noGrp="1"/>
          </p:cNvSpPr>
          <p:nvPr>
            <p:ph type="body" sz="quarter" idx="2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hart Placeholder 42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44" name="Chart Placeholder 43"/>
          <p:cNvSpPr>
            <a:spLocks noGrp="1"/>
          </p:cNvSpPr>
          <p:nvPr>
            <p:ph type="chart" sz="quarter" idx="29"/>
          </p:nvPr>
        </p:nvSpPr>
        <p:spPr/>
      </p:sp>
      <p:sp>
        <p:nvSpPr>
          <p:cNvPr id="45" name="Chart Placeholder 44"/>
          <p:cNvSpPr>
            <a:spLocks noGrp="1"/>
          </p:cNvSpPr>
          <p:nvPr>
            <p:ph type="chart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27</cp:revision>
  <dcterms:created xsi:type="dcterms:W3CDTF">2013-01-28T22:40:39Z</dcterms:created>
  <dcterms:modified xsi:type="dcterms:W3CDTF">2018-06-16T01:03:11Z</dcterms:modified>
</cp:coreProperties>
</file>