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8" r:id="rId2"/>
  </p:sldIdLst>
  <p:sldSz cx="27432000" cy="19202400"/>
  <p:notesSz cx="6858000" cy="9144000"/>
  <p:defaultTextStyle>
    <a:defPPr>
      <a:defRPr lang="en-US"/>
    </a:defPPr>
    <a:lvl1pPr marL="0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1pPr>
    <a:lvl2pPr marL="1175572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2pPr>
    <a:lvl3pPr marL="2351144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3pPr>
    <a:lvl4pPr marL="3526718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4pPr>
    <a:lvl5pPr marL="4702290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5pPr>
    <a:lvl6pPr marL="5877862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6pPr>
    <a:lvl7pPr marL="7053434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7pPr>
    <a:lvl8pPr marL="8229007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8pPr>
    <a:lvl9pPr marL="9404580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800">
          <p15:clr>
            <a:srgbClr val="A4A3A4"/>
          </p15:clr>
        </p15:guide>
        <p15:guide id="2" pos="754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4BA9"/>
    <a:srgbClr val="09306B"/>
    <a:srgbClr val="0101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1464" y="96"/>
      </p:cViewPr>
      <p:guideLst>
        <p:guide orient="horz" pos="9800"/>
        <p:guide pos="754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7B708-2555-834C-97B8-35CDF758D659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14C12-B17B-E54E-8510-11A7CCA69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55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&quot; x 60&quot; 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5429" y="355600"/>
            <a:ext cx="26561143" cy="19558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 anchor="ctr" anchorCtr="1"/>
          <a:lstStyle>
            <a:lvl1pPr>
              <a:defRPr sz="42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Poster Presentation Title</a:t>
            </a:r>
            <a:br>
              <a:rPr lang="en-US" dirty="0"/>
            </a:br>
            <a:r>
              <a:rPr 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Author Name(s)</a:t>
            </a:r>
            <a:br>
              <a:rPr 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Affiliated Institutions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435429" y="2489200"/>
            <a:ext cx="8490858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Abstract or Introduction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1" hasCustomPrompt="1"/>
          </p:nvPr>
        </p:nvSpPr>
        <p:spPr>
          <a:xfrm>
            <a:off x="435429" y="3289300"/>
            <a:ext cx="8490858" cy="50673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 baseline="0"/>
            </a:lvl1pPr>
            <a:lvl2pPr marL="267422" indent="0">
              <a:buNone/>
              <a:defRPr sz="1800" baseline="0"/>
            </a:lvl2pPr>
            <a:lvl3pPr marL="520191" indent="0">
              <a:buNone/>
              <a:defRPr sz="1800" baseline="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Any element of this template (colors, fonts, layouts, etc.) can be edited to suit your needs. To change the color of a title bar: right click the text box, select format shape, edit the “Fill” and “Line” your desired specifications.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435429" y="8534400"/>
            <a:ext cx="8490858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Objectives</a:t>
            </a:r>
            <a:endParaRPr lang="en-US" dirty="0"/>
          </a:p>
        </p:txBody>
      </p:sp>
      <p:sp>
        <p:nvSpPr>
          <p:cNvPr id="26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435429" y="9334500"/>
            <a:ext cx="8490858" cy="42672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marR="0" indent="0" algn="l" defTabSz="23511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marL="0" marR="0" lvl="0" indent="0" algn="l" defTabSz="23511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To change the color of a title bar: right click the text box, select format shape, edit the “Fill” and “Line” your desired specifications.</a:t>
            </a:r>
          </a:p>
        </p:txBody>
      </p:sp>
      <p:sp>
        <p:nvSpPr>
          <p:cNvPr id="27" name="Text Placehold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435429" y="13779500"/>
            <a:ext cx="8490858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Methods</a:t>
            </a:r>
            <a:endParaRPr lang="en-US" dirty="0"/>
          </a:p>
        </p:txBody>
      </p:sp>
      <p:sp>
        <p:nvSpPr>
          <p:cNvPr id="28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35429" y="14579600"/>
            <a:ext cx="8490858" cy="42672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marR="0" indent="0" algn="l" defTabSz="23511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marL="0" marR="0" lvl="0" indent="0" algn="l" defTabSz="23511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Copy and paste title bars and text boxes to create additional sections.</a:t>
            </a:r>
          </a:p>
        </p:txBody>
      </p:sp>
      <p:sp>
        <p:nvSpPr>
          <p:cNvPr id="29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9470571" y="2489200"/>
            <a:ext cx="8490858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Results</a:t>
            </a:r>
            <a:endParaRPr lang="en-US" dirty="0"/>
          </a:p>
        </p:txBody>
      </p:sp>
      <p:sp>
        <p:nvSpPr>
          <p:cNvPr id="30" name="Text Placeholder 23"/>
          <p:cNvSpPr>
            <a:spLocks noGrp="1"/>
          </p:cNvSpPr>
          <p:nvPr>
            <p:ph type="body" sz="quarter" idx="17"/>
          </p:nvPr>
        </p:nvSpPr>
        <p:spPr>
          <a:xfrm>
            <a:off x="18505714" y="14579600"/>
            <a:ext cx="8490858" cy="4267200"/>
          </a:xfrm>
          <a:prstGeom prst="rect">
            <a:avLst/>
          </a:prstGeom>
        </p:spPr>
        <p:txBody>
          <a:bodyPr vert="horz" lIns="105503" tIns="52752" rIns="105503" bIns="52752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1" name="Text Placeholder 21"/>
          <p:cNvSpPr>
            <a:spLocks noGrp="1"/>
          </p:cNvSpPr>
          <p:nvPr>
            <p:ph type="body" sz="quarter" idx="18" hasCustomPrompt="1"/>
          </p:nvPr>
        </p:nvSpPr>
        <p:spPr>
          <a:xfrm>
            <a:off x="18505714" y="2489200"/>
            <a:ext cx="8490858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Conclusion</a:t>
            </a:r>
            <a:endParaRPr lang="en-US" dirty="0"/>
          </a:p>
        </p:txBody>
      </p:sp>
      <p:sp>
        <p:nvSpPr>
          <p:cNvPr id="32" name="Text Placeholder 23"/>
          <p:cNvSpPr>
            <a:spLocks noGrp="1"/>
          </p:cNvSpPr>
          <p:nvPr>
            <p:ph type="body" sz="quarter" idx="19"/>
          </p:nvPr>
        </p:nvSpPr>
        <p:spPr>
          <a:xfrm>
            <a:off x="18505714" y="3289300"/>
            <a:ext cx="8490858" cy="10312400"/>
          </a:xfrm>
          <a:prstGeom prst="rect">
            <a:avLst/>
          </a:prstGeom>
        </p:spPr>
        <p:txBody>
          <a:bodyPr vert="horz" lIns="105503" tIns="52752" rIns="105503" bIns="52752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3" name="Text Placeholder 21"/>
          <p:cNvSpPr>
            <a:spLocks noGrp="1"/>
          </p:cNvSpPr>
          <p:nvPr>
            <p:ph type="body" sz="quarter" idx="20" hasCustomPrompt="1"/>
          </p:nvPr>
        </p:nvSpPr>
        <p:spPr>
          <a:xfrm>
            <a:off x="18505714" y="13779500"/>
            <a:ext cx="8490858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References</a:t>
            </a:r>
            <a:endParaRPr lang="en-US" dirty="0"/>
          </a:p>
        </p:txBody>
      </p:sp>
      <p:sp>
        <p:nvSpPr>
          <p:cNvPr id="34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9470571" y="3289300"/>
            <a:ext cx="8490858" cy="155575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 baseline="0"/>
            </a:lvl1pPr>
            <a:lvl2pPr marL="267422" indent="0">
              <a:buNone/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Remember to save all charts, graphs, and tables as 300DPI images prior to inserting them into your posters. Doing so will ensure the best results when printing your posters.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2" hasCustomPrompt="1"/>
          </p:nvPr>
        </p:nvSpPr>
        <p:spPr>
          <a:xfrm>
            <a:off x="762001" y="533400"/>
            <a:ext cx="1959429" cy="1600200"/>
          </a:xfrm>
          <a:prstGeom prst="rect">
            <a:avLst/>
          </a:prstGeom>
          <a:solidFill>
            <a:schemeClr val="bg1"/>
          </a:solidFill>
        </p:spPr>
        <p:txBody>
          <a:bodyPr vert="horz" lIns="105503" tIns="52752" rIns="105503" bIns="52752"/>
          <a:lstStyle>
            <a:lvl1pPr marL="0" indent="0">
              <a:buNone/>
              <a:defRPr sz="14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7" name="Picture Placeholder 35"/>
          <p:cNvSpPr>
            <a:spLocks noGrp="1"/>
          </p:cNvSpPr>
          <p:nvPr>
            <p:ph type="pic" sz="quarter" idx="23" hasCustomPrompt="1"/>
          </p:nvPr>
        </p:nvSpPr>
        <p:spPr>
          <a:xfrm>
            <a:off x="24819429" y="533400"/>
            <a:ext cx="1959429" cy="1600200"/>
          </a:xfrm>
          <a:prstGeom prst="rect">
            <a:avLst/>
          </a:prstGeom>
          <a:solidFill>
            <a:schemeClr val="bg1"/>
          </a:solidFill>
        </p:spPr>
        <p:txBody>
          <a:bodyPr vert="horz" lIns="105503" tIns="52752" rIns="105503" bIns="52752"/>
          <a:lstStyle>
            <a:lvl1pPr marL="0" indent="0">
              <a:buNone/>
              <a:defRPr sz="14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9" name="Chart Placeholder 38"/>
          <p:cNvSpPr>
            <a:spLocks noGrp="1"/>
          </p:cNvSpPr>
          <p:nvPr>
            <p:ph type="chart" sz="quarter" idx="24"/>
          </p:nvPr>
        </p:nvSpPr>
        <p:spPr>
          <a:xfrm>
            <a:off x="10123716" y="9423400"/>
            <a:ext cx="7184571" cy="39116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40" name="Chart Placeholder 38"/>
          <p:cNvSpPr>
            <a:spLocks noGrp="1"/>
          </p:cNvSpPr>
          <p:nvPr>
            <p:ph type="chart" sz="quarter" idx="25"/>
          </p:nvPr>
        </p:nvSpPr>
        <p:spPr>
          <a:xfrm>
            <a:off x="10123716" y="14312900"/>
            <a:ext cx="7184571" cy="39116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/>
            </a:lvl1pPr>
          </a:lstStyle>
          <a:p>
            <a:endParaRPr lang="en-US" dirty="0"/>
          </a:p>
        </p:txBody>
      </p:sp>
      <p:pic>
        <p:nvPicPr>
          <p:cNvPr id="2" name="Picture 1" descr="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79400" y="18906744"/>
            <a:ext cx="1371600" cy="21945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351144" rtl="0" eaLnBrk="1" latinLnBrk="0" hangingPunct="1">
        <a:spcBef>
          <a:spcPct val="0"/>
        </a:spcBef>
        <a:buNone/>
        <a:defRPr sz="11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81680" indent="-881680" algn="l" defTabSz="2351144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1910305" indent="-734733" algn="l" defTabSz="2351144" rtl="0" eaLnBrk="1" latinLnBrk="0" hangingPunct="1">
        <a:spcBef>
          <a:spcPct val="20000"/>
        </a:spcBef>
        <a:buFont typeface="Arial" pitchFamily="34" charset="0"/>
        <a:buChar char="–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2938932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61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504" indent="-587786" algn="l" defTabSz="2351144" rtl="0" eaLnBrk="1" latinLnBrk="0" hangingPunct="1">
        <a:spcBef>
          <a:spcPct val="20000"/>
        </a:spcBef>
        <a:buFont typeface="Arial" pitchFamily="34" charset="0"/>
        <a:buChar char="–"/>
        <a:defRPr sz="5200" kern="1200">
          <a:solidFill>
            <a:schemeClr val="tx1"/>
          </a:solidFill>
          <a:latin typeface="+mn-lt"/>
          <a:ea typeface="+mn-ea"/>
          <a:cs typeface="+mn-cs"/>
        </a:defRPr>
      </a:lvl4pPr>
      <a:lvl5pPr marL="5290076" indent="-587786" algn="l" defTabSz="2351144" rtl="0" eaLnBrk="1" latinLnBrk="0" hangingPunct="1">
        <a:spcBef>
          <a:spcPct val="20000"/>
        </a:spcBef>
        <a:buFont typeface="Arial" pitchFamily="34" charset="0"/>
        <a:buChar char="»"/>
        <a:defRPr sz="5200" kern="1200">
          <a:solidFill>
            <a:schemeClr val="tx1"/>
          </a:solidFill>
          <a:latin typeface="+mn-lt"/>
          <a:ea typeface="+mn-ea"/>
          <a:cs typeface="+mn-cs"/>
        </a:defRPr>
      </a:lvl5pPr>
      <a:lvl6pPr marL="6465648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6pPr>
      <a:lvl7pPr marL="7641220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7pPr>
      <a:lvl8pPr marL="8816794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8pPr>
      <a:lvl9pPr marL="9992366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175572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2pPr>
      <a:lvl3pPr marL="2351144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3pPr>
      <a:lvl4pPr marL="3526718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4pPr>
      <a:lvl5pPr marL="4702290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5pPr>
      <a:lvl6pPr marL="5877862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6pPr>
      <a:lvl7pPr marL="7053434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7pPr>
      <a:lvl8pPr marL="8229007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8pPr>
      <a:lvl9pPr marL="9404580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23"/>
          <p:cNvSpPr>
            <a:spLocks noGrp="1"/>
          </p:cNvSpPr>
          <p:nvPr>
            <p:ph type="title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0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2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6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8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20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/>
              <a:t>References</a:t>
            </a:r>
            <a:endParaRPr lang="en-US" dirty="0"/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38" name="Picture Placeholder 37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39" name="Chart Placeholder 38"/>
          <p:cNvSpPr>
            <a:spLocks noGrp="1"/>
          </p:cNvSpPr>
          <p:nvPr>
            <p:ph type="chart" sz="quarter" idx="24"/>
          </p:nvPr>
        </p:nvSpPr>
        <p:spPr/>
      </p:sp>
      <p:sp>
        <p:nvSpPr>
          <p:cNvPr id="40" name="Chart Placeholder 39"/>
          <p:cNvSpPr>
            <a:spLocks noGrp="1"/>
          </p:cNvSpPr>
          <p:nvPr>
            <p:ph type="chart" sz="quarter" idx="25"/>
          </p:nvPr>
        </p:nvSpPr>
        <p:spPr/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6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 Viens</dc:creator>
  <cp:lastModifiedBy>Gary Kapral</cp:lastModifiedBy>
  <cp:revision>19</cp:revision>
  <dcterms:created xsi:type="dcterms:W3CDTF">2013-01-28T22:40:39Z</dcterms:created>
  <dcterms:modified xsi:type="dcterms:W3CDTF">2018-06-16T01:02:19Z</dcterms:modified>
</cp:coreProperties>
</file>