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6459200" cy="19202400"/>
  <p:notesSz cx="6858000" cy="9144000"/>
  <p:defaultTextStyle>
    <a:defPPr>
      <a:defRPr lang="en-US"/>
    </a:defPPr>
    <a:lvl1pPr marL="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273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547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821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309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368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642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91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619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4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A4BA9"/>
    <a:srgbClr val="01014B"/>
    <a:srgbClr val="C4172F"/>
    <a:srgbClr val="D83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2796" y="96"/>
      </p:cViewPr>
      <p:guideLst>
        <p:guide orient="horz" pos="9800"/>
        <p:guide pos="4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4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261257" y="355600"/>
            <a:ext cx="15936686" cy="19558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 anchor="ctr" anchorCtr="1"/>
          <a:lstStyle>
            <a:lvl1pPr>
              <a:defRPr sz="31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261257" y="24892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261257" y="3289300"/>
            <a:ext cx="5094514" cy="50673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 baseline="0"/>
            </a:lvl2pPr>
            <a:lvl3pPr marL="386424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261257" y="85344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1257" y="9334500"/>
            <a:ext cx="5094514" cy="42672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261257" y="137795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1257" y="14579600"/>
            <a:ext cx="5094514" cy="42672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682343" y="24892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1103429" y="14579600"/>
            <a:ext cx="5094514" cy="42672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1103429" y="24892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1103429" y="3289300"/>
            <a:ext cx="5094514" cy="103124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1103429" y="13779500"/>
            <a:ext cx="5094514" cy="6223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5682343" y="3289300"/>
            <a:ext cx="5094514" cy="155575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457201" y="533400"/>
            <a:ext cx="117565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4891658" y="533400"/>
            <a:ext cx="117565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6074230" y="9423400"/>
            <a:ext cx="4310743" cy="3911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6074230" y="14312900"/>
            <a:ext cx="4310743" cy="3911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0" y="18897600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547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956" indent="-654956" algn="l" defTabSz="1746547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070" indent="-545796" algn="l" defTabSz="1746547" rtl="0" eaLnBrk="1" latinLnBrk="0" hangingPunct="1">
        <a:spcBef>
          <a:spcPct val="20000"/>
        </a:spcBef>
        <a:buFont typeface="Arial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18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458" indent="-436637" algn="l" defTabSz="1746547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29732" indent="-436637" algn="l" defTabSz="1746547" rtl="0" eaLnBrk="1" latinLnBrk="0" hangingPunct="1">
        <a:spcBef>
          <a:spcPct val="20000"/>
        </a:spcBef>
        <a:buFont typeface="Arial" pitchFamily="34" charset="0"/>
        <a:buChar char="»"/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80300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676278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549553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422826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273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547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821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309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368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642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91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619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4" name="Chart Placeholder 33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35" name="Chart Placeholder 34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25</cp:revision>
  <dcterms:created xsi:type="dcterms:W3CDTF">2013-01-28T22:40:39Z</dcterms:created>
  <dcterms:modified xsi:type="dcterms:W3CDTF">2018-06-16T00:59:00Z</dcterms:modified>
</cp:coreProperties>
</file>