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9" r:id="rId2"/>
  </p:sldIdLst>
  <p:sldSz cx="43891200" cy="16459200"/>
  <p:notesSz cx="6858000" cy="9144000"/>
  <p:defaultTextStyle>
    <a:defPPr>
      <a:defRPr lang="en-US"/>
    </a:defPPr>
    <a:lvl1pPr marL="0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89949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79898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69849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959798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949748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939697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929647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919597" algn="l" defTabSz="1979898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0">
          <p15:clr>
            <a:srgbClr val="A4A3A4"/>
          </p15:clr>
        </p15:guide>
        <p15:guide id="2" pos="120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4BA9"/>
    <a:srgbClr val="09306B"/>
    <a:srgbClr val="C4172F"/>
    <a:srgbClr val="0101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186" y="702"/>
      </p:cViewPr>
      <p:guideLst>
        <p:guide orient="horz" pos="8400"/>
        <p:guide pos="120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7B708-2555-834C-97B8-35CDF758D659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4C12-B17B-E54E-8510-11A7CCA69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55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&quot; x 96&quot;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 Placeholder 23"/>
          <p:cNvSpPr>
            <a:spLocks noGrp="1"/>
          </p:cNvSpPr>
          <p:nvPr>
            <p:ph type="body" sz="quarter" idx="27"/>
          </p:nvPr>
        </p:nvSpPr>
        <p:spPr>
          <a:xfrm>
            <a:off x="17852571" y="2819400"/>
            <a:ext cx="8360229" cy="133350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 baseline="0"/>
            </a:lvl1pPr>
            <a:lvl2pPr marL="225196" indent="0">
              <a:buNone/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endParaRPr lang="en-US" dirty="0"/>
          </a:p>
        </p:txBody>
      </p:sp>
      <p:sp>
        <p:nvSpPr>
          <p:cNvPr id="35" name="Title 19"/>
          <p:cNvSpPr>
            <a:spLocks noGrp="1"/>
          </p:cNvSpPr>
          <p:nvPr>
            <p:ph type="title" hasCustomPrompt="1"/>
          </p:nvPr>
        </p:nvSpPr>
        <p:spPr>
          <a:xfrm>
            <a:off x="497634" y="304800"/>
            <a:ext cx="42958137" cy="1676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 anchor="ctr" anchorCtr="1"/>
          <a:lstStyle>
            <a:lvl1pPr>
              <a:defRPr sz="35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Poster Presentation Title</a:t>
            </a:r>
            <a:br>
              <a:rPr lang="en-US" dirty="0"/>
            </a:b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Author Name(s)</a:t>
            </a:r>
            <a:b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Affiliated Institutions</a:t>
            </a:r>
            <a:endParaRPr lang="en-US" dirty="0"/>
          </a:p>
        </p:txBody>
      </p:sp>
      <p:sp>
        <p:nvSpPr>
          <p:cNvPr id="38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522514" y="2133600"/>
            <a:ext cx="8360229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Abstract or Introduction</a:t>
            </a:r>
            <a:endParaRPr lang="en-US" dirty="0"/>
          </a:p>
        </p:txBody>
      </p:sp>
      <p:sp>
        <p:nvSpPr>
          <p:cNvPr id="41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522514" y="2819400"/>
            <a:ext cx="8360229" cy="43434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 baseline="0"/>
            </a:lvl1pPr>
            <a:lvl2pPr marL="225196" indent="0">
              <a:buNone/>
              <a:defRPr sz="1500" baseline="0"/>
            </a:lvl2pPr>
            <a:lvl3pPr marL="438053" indent="0">
              <a:buNone/>
              <a:defRPr sz="1500" baseline="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Any element of this template (colors, fonts, layouts, etc.) can be edited to suit your needs. To change the color of a title bar: right click the text box, select format shape, edit the “Fill” and “Line” your desired specifications.</a:t>
            </a:r>
          </a:p>
        </p:txBody>
      </p:sp>
      <p:sp>
        <p:nvSpPr>
          <p:cNvPr id="47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497633" y="7315200"/>
            <a:ext cx="8360229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Objectives</a:t>
            </a:r>
            <a:endParaRPr lang="en-US" dirty="0"/>
          </a:p>
        </p:txBody>
      </p:sp>
      <p:sp>
        <p:nvSpPr>
          <p:cNvPr id="48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497633" y="8001000"/>
            <a:ext cx="8360229" cy="36576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marR="0" indent="0" algn="l" defTabSz="19798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marL="0" marR="0" lvl="0" indent="0" algn="l" defTabSz="19798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To change the color of a title bar: right click the text box, select format shape, edit the “Fill” and “Line” your desired specifications.</a:t>
            </a:r>
          </a:p>
        </p:txBody>
      </p:sp>
      <p:sp>
        <p:nvSpPr>
          <p:cNvPr id="49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497633" y="11811000"/>
            <a:ext cx="8360229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Methods</a:t>
            </a:r>
            <a:endParaRPr lang="en-US" dirty="0"/>
          </a:p>
        </p:txBody>
      </p:sp>
      <p:sp>
        <p:nvSpPr>
          <p:cNvPr id="50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497633" y="12496801"/>
            <a:ext cx="8360229" cy="3635829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marR="0" indent="0" algn="l" defTabSz="19798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marL="0" marR="0" lvl="0" indent="0" algn="l" defTabSz="1979898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Copy and paste title bars and text boxes to create additional sections.</a:t>
            </a:r>
          </a:p>
        </p:txBody>
      </p:sp>
      <p:sp>
        <p:nvSpPr>
          <p:cNvPr id="51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0" y="2133600"/>
            <a:ext cx="8360229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Results</a:t>
            </a:r>
            <a:endParaRPr lang="en-US" dirty="0"/>
          </a:p>
        </p:txBody>
      </p:sp>
      <p:sp>
        <p:nvSpPr>
          <p:cNvPr id="52" name="Text Placeholder 23"/>
          <p:cNvSpPr>
            <a:spLocks noGrp="1"/>
          </p:cNvSpPr>
          <p:nvPr>
            <p:ph type="body" sz="quarter" idx="17"/>
          </p:nvPr>
        </p:nvSpPr>
        <p:spPr>
          <a:xfrm>
            <a:off x="35095543" y="12496800"/>
            <a:ext cx="8360229" cy="3646714"/>
          </a:xfrm>
          <a:prstGeom prst="rect">
            <a:avLst/>
          </a:prstGeom>
        </p:spPr>
        <p:txBody>
          <a:bodyPr vert="horz" lIns="88844" tIns="44422" rIns="88844" bIns="44422"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3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35095543" y="2133600"/>
            <a:ext cx="8360229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Conclusion</a:t>
            </a:r>
            <a:endParaRPr lang="en-US" dirty="0"/>
          </a:p>
        </p:txBody>
      </p:sp>
      <p:sp>
        <p:nvSpPr>
          <p:cNvPr id="54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35095543" y="2819400"/>
            <a:ext cx="8360229" cy="8839200"/>
          </a:xfrm>
          <a:prstGeom prst="rect">
            <a:avLst/>
          </a:prstGeom>
        </p:spPr>
        <p:txBody>
          <a:bodyPr vert="horz" lIns="88844" tIns="44422" rIns="88844" bIns="44422"/>
          <a:lstStyle>
            <a:lvl1pPr>
              <a:defRPr sz="15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5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35095543" y="11811000"/>
            <a:ext cx="8360229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References</a:t>
            </a:r>
            <a:endParaRPr lang="en-US" dirty="0"/>
          </a:p>
        </p:txBody>
      </p:sp>
      <p:sp>
        <p:nvSpPr>
          <p:cNvPr id="56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9144000" y="2819400"/>
            <a:ext cx="8360229" cy="133350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 baseline="0"/>
            </a:lvl1pPr>
            <a:lvl2pPr marL="225196" indent="0">
              <a:buNone/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Remember to save all charts, graphs, and tables as 300DPI images prior to inserting them into your posters. Doing so will ensure the best results when printing your posters.</a:t>
            </a:r>
          </a:p>
        </p:txBody>
      </p:sp>
      <p:sp>
        <p:nvSpPr>
          <p:cNvPr id="57" name="Picture Placeholder 35"/>
          <p:cNvSpPr>
            <a:spLocks noGrp="1"/>
          </p:cNvSpPr>
          <p:nvPr>
            <p:ph type="pic" sz="quarter" idx="22" hasCustomPrompt="1"/>
          </p:nvPr>
        </p:nvSpPr>
        <p:spPr>
          <a:xfrm>
            <a:off x="870861" y="457200"/>
            <a:ext cx="2239347" cy="1371600"/>
          </a:xfrm>
          <a:prstGeom prst="rect">
            <a:avLst/>
          </a:prstGeom>
          <a:solidFill>
            <a:schemeClr val="bg1"/>
          </a:solidFill>
        </p:spPr>
        <p:txBody>
          <a:bodyPr vert="horz" lIns="88844" tIns="44422" rIns="88844" bIns="44422"/>
          <a:lstStyle>
            <a:lvl1pPr marL="0" indent="0">
              <a:buNone/>
              <a:defRPr sz="12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58" name="Picture Placeholder 35"/>
          <p:cNvSpPr>
            <a:spLocks noGrp="1"/>
          </p:cNvSpPr>
          <p:nvPr>
            <p:ph type="pic" sz="quarter" idx="23" hasCustomPrompt="1"/>
          </p:nvPr>
        </p:nvSpPr>
        <p:spPr>
          <a:xfrm>
            <a:off x="40930287" y="457200"/>
            <a:ext cx="2239347" cy="1371600"/>
          </a:xfrm>
          <a:prstGeom prst="rect">
            <a:avLst/>
          </a:prstGeom>
          <a:solidFill>
            <a:schemeClr val="bg1"/>
          </a:solidFill>
        </p:spPr>
        <p:txBody>
          <a:bodyPr vert="horz" lIns="88844" tIns="44422" rIns="88844" bIns="44422"/>
          <a:lstStyle>
            <a:lvl1pPr marL="0" indent="0">
              <a:buNone/>
              <a:defRPr sz="12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60" name="Chart Placeholder 38"/>
          <p:cNvSpPr>
            <a:spLocks noGrp="1"/>
          </p:cNvSpPr>
          <p:nvPr>
            <p:ph type="chart" sz="quarter" idx="25"/>
          </p:nvPr>
        </p:nvSpPr>
        <p:spPr>
          <a:xfrm>
            <a:off x="18636343" y="5562600"/>
            <a:ext cx="6792686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61" name="Text Placeholder 21"/>
          <p:cNvSpPr>
            <a:spLocks noGrp="1"/>
          </p:cNvSpPr>
          <p:nvPr>
            <p:ph type="body" sz="quarter" idx="26" hasCustomPrompt="1"/>
          </p:nvPr>
        </p:nvSpPr>
        <p:spPr>
          <a:xfrm>
            <a:off x="17852571" y="2133600"/>
            <a:ext cx="8360229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Results</a:t>
            </a:r>
            <a:endParaRPr lang="en-US" dirty="0"/>
          </a:p>
        </p:txBody>
      </p:sp>
      <p:sp>
        <p:nvSpPr>
          <p:cNvPr id="67" name="Text Placeholder 21"/>
          <p:cNvSpPr>
            <a:spLocks noGrp="1"/>
          </p:cNvSpPr>
          <p:nvPr>
            <p:ph type="body" sz="quarter" idx="31" hasCustomPrompt="1"/>
          </p:nvPr>
        </p:nvSpPr>
        <p:spPr>
          <a:xfrm>
            <a:off x="26474057" y="2133600"/>
            <a:ext cx="8360229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88844" tIns="44422" rIns="88844" bIns="44422"/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400" dirty="0"/>
              <a:t>Results</a:t>
            </a:r>
            <a:endParaRPr lang="en-US" dirty="0"/>
          </a:p>
        </p:txBody>
      </p:sp>
      <p:sp>
        <p:nvSpPr>
          <p:cNvPr id="68" name="Text Placeholder 23"/>
          <p:cNvSpPr>
            <a:spLocks noGrp="1"/>
          </p:cNvSpPr>
          <p:nvPr>
            <p:ph type="body" sz="quarter" idx="32"/>
          </p:nvPr>
        </p:nvSpPr>
        <p:spPr>
          <a:xfrm>
            <a:off x="26474057" y="2819400"/>
            <a:ext cx="8360229" cy="133350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 baseline="0"/>
            </a:lvl1pPr>
            <a:lvl2pPr marL="225196" indent="0">
              <a:buNone/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endParaRPr lang="en-US" dirty="0"/>
          </a:p>
        </p:txBody>
      </p:sp>
      <p:sp>
        <p:nvSpPr>
          <p:cNvPr id="72" name="Chart Placeholder 38"/>
          <p:cNvSpPr>
            <a:spLocks noGrp="1"/>
          </p:cNvSpPr>
          <p:nvPr>
            <p:ph type="chart" sz="quarter" idx="33"/>
          </p:nvPr>
        </p:nvSpPr>
        <p:spPr>
          <a:xfrm>
            <a:off x="18636343" y="11887200"/>
            <a:ext cx="6792686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73" name="Chart Placeholder 38"/>
          <p:cNvSpPr>
            <a:spLocks noGrp="1"/>
          </p:cNvSpPr>
          <p:nvPr>
            <p:ph type="chart" sz="quarter" idx="34"/>
          </p:nvPr>
        </p:nvSpPr>
        <p:spPr>
          <a:xfrm>
            <a:off x="27257828" y="5562600"/>
            <a:ext cx="6792686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74" name="Chart Placeholder 38"/>
          <p:cNvSpPr>
            <a:spLocks noGrp="1"/>
          </p:cNvSpPr>
          <p:nvPr>
            <p:ph type="chart" sz="quarter" idx="35"/>
          </p:nvPr>
        </p:nvSpPr>
        <p:spPr>
          <a:xfrm>
            <a:off x="27257828" y="11887200"/>
            <a:ext cx="6792686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75" name="Chart Placeholder 38"/>
          <p:cNvSpPr>
            <a:spLocks noGrp="1"/>
          </p:cNvSpPr>
          <p:nvPr>
            <p:ph type="chart" sz="quarter" idx="36"/>
          </p:nvPr>
        </p:nvSpPr>
        <p:spPr>
          <a:xfrm>
            <a:off x="9927771" y="5562600"/>
            <a:ext cx="6792686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sp>
        <p:nvSpPr>
          <p:cNvPr id="76" name="Chart Placeholder 38"/>
          <p:cNvSpPr>
            <a:spLocks noGrp="1"/>
          </p:cNvSpPr>
          <p:nvPr>
            <p:ph type="chart" sz="quarter" idx="37"/>
          </p:nvPr>
        </p:nvSpPr>
        <p:spPr>
          <a:xfrm>
            <a:off x="9927771" y="11887200"/>
            <a:ext cx="6792686" cy="3352800"/>
          </a:xfrm>
          <a:prstGeom prst="rect">
            <a:avLst/>
          </a:prstGeom>
        </p:spPr>
        <p:txBody>
          <a:bodyPr vert="horz" lIns="88844" tIns="44422" rIns="88844" bIns="44422"/>
          <a:lstStyle>
            <a:lvl1pPr marL="0" indent="0">
              <a:buNone/>
              <a:defRPr sz="1500"/>
            </a:lvl1pPr>
          </a:lstStyle>
          <a:p>
            <a:endParaRPr lang="en-US" dirty="0"/>
          </a:p>
        </p:txBody>
      </p:sp>
      <p:pic>
        <p:nvPicPr>
          <p:cNvPr id="2" name="Picture 1" descr="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38600" y="16192826"/>
            <a:ext cx="1371600" cy="21945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979898" rtl="0" eaLnBrk="1" latinLnBrk="0" hangingPunct="1">
        <a:spcBef>
          <a:spcPct val="0"/>
        </a:spcBef>
        <a:buNone/>
        <a:defRPr sz="9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42463" indent="-742463" algn="l" defTabSz="1979898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608668" indent="-618719" algn="l" defTabSz="1979898" rtl="0" eaLnBrk="1" latinLnBrk="0" hangingPunct="1">
        <a:spcBef>
          <a:spcPct val="20000"/>
        </a:spcBef>
        <a:buFont typeface="Arial" pitchFamily="34" charset="0"/>
        <a:buChar char="–"/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2474875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3pPr>
      <a:lvl4pPr marL="3464824" indent="-494975" algn="l" defTabSz="1979898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4pPr>
      <a:lvl5pPr marL="4454773" indent="-494975" algn="l" defTabSz="1979898" rtl="0" eaLnBrk="1" latinLnBrk="0" hangingPunct="1">
        <a:spcBef>
          <a:spcPct val="20000"/>
        </a:spcBef>
        <a:buFont typeface="Arial" pitchFamily="34" charset="0"/>
        <a:buChar char="»"/>
        <a:defRPr sz="4400" kern="1200">
          <a:solidFill>
            <a:schemeClr val="tx1"/>
          </a:solidFill>
          <a:latin typeface="+mn-lt"/>
          <a:ea typeface="+mn-ea"/>
          <a:cs typeface="+mn-cs"/>
        </a:defRPr>
      </a:lvl5pPr>
      <a:lvl6pPr marL="5444722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6pPr>
      <a:lvl7pPr marL="6434671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7pPr>
      <a:lvl8pPr marL="7424622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8pPr>
      <a:lvl9pPr marL="8414571" indent="-494975" algn="l" defTabSz="1979898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989949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979898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969849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4pPr>
      <a:lvl5pPr marL="3959798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5pPr>
      <a:lvl6pPr marL="4949748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6pPr>
      <a:lvl7pPr marL="5939697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7pPr>
      <a:lvl8pPr marL="6929647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8pPr>
      <a:lvl9pPr marL="7919597" algn="l" defTabSz="1979898" rtl="0" eaLnBrk="1" latinLnBrk="0" hangingPunct="1">
        <a:defRPr sz="3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 Placeholder 65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itle 48"/>
          <p:cNvSpPr>
            <a:spLocks noGrp="1"/>
          </p:cNvSpPr>
          <p:nvPr>
            <p:ph type="title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10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12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14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16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8" name="Text Placeholder 57"/>
          <p:cNvSpPr>
            <a:spLocks noGrp="1"/>
          </p:cNvSpPr>
          <p:nvPr>
            <p:ph type="body" sz="quarter" idx="18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0" name="Text Placeholder 59"/>
          <p:cNvSpPr>
            <a:spLocks noGrp="1"/>
          </p:cNvSpPr>
          <p:nvPr>
            <p:ph type="body" sz="quarter" idx="20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2" name="Picture Placeholder 61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63" name="Picture Placeholder 62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64" name="Chart Placeholder 63"/>
          <p:cNvSpPr>
            <a:spLocks noGrp="1"/>
          </p:cNvSpPr>
          <p:nvPr>
            <p:ph type="chart" sz="quarter" idx="25"/>
          </p:nvPr>
        </p:nvSpPr>
        <p:spPr/>
      </p:sp>
      <p:sp>
        <p:nvSpPr>
          <p:cNvPr id="65" name="Text Placeholder 64"/>
          <p:cNvSpPr>
            <a:spLocks noGrp="1"/>
          </p:cNvSpPr>
          <p:nvPr>
            <p:ph type="body" sz="quarter" idx="26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67" name="Text Placeholder 66"/>
          <p:cNvSpPr>
            <a:spLocks noGrp="1"/>
          </p:cNvSpPr>
          <p:nvPr>
            <p:ph type="body" sz="quarter" idx="31"/>
          </p:nvPr>
        </p:nvSpPr>
        <p:spPr>
          <a:solidFill>
            <a:srgbClr val="1A4BA9"/>
          </a:solidFill>
          <a:ln>
            <a:solidFill>
              <a:srgbClr val="09306B"/>
            </a:solidFill>
          </a:ln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9" name="Chart Placeholder 68"/>
          <p:cNvSpPr>
            <a:spLocks noGrp="1"/>
          </p:cNvSpPr>
          <p:nvPr>
            <p:ph type="chart" sz="quarter" idx="33"/>
          </p:nvPr>
        </p:nvSpPr>
        <p:spPr/>
      </p:sp>
      <p:sp>
        <p:nvSpPr>
          <p:cNvPr id="70" name="Chart Placeholder 69"/>
          <p:cNvSpPr>
            <a:spLocks noGrp="1"/>
          </p:cNvSpPr>
          <p:nvPr>
            <p:ph type="chart" sz="quarter" idx="34"/>
          </p:nvPr>
        </p:nvSpPr>
        <p:spPr/>
      </p:sp>
      <p:sp>
        <p:nvSpPr>
          <p:cNvPr id="71" name="Chart Placeholder 70"/>
          <p:cNvSpPr>
            <a:spLocks noGrp="1"/>
          </p:cNvSpPr>
          <p:nvPr>
            <p:ph type="chart" sz="quarter" idx="35"/>
          </p:nvPr>
        </p:nvSpPr>
        <p:spPr/>
      </p:sp>
      <p:sp>
        <p:nvSpPr>
          <p:cNvPr id="72" name="Chart Placeholder 71"/>
          <p:cNvSpPr>
            <a:spLocks noGrp="1"/>
          </p:cNvSpPr>
          <p:nvPr>
            <p:ph type="chart" sz="quarter" idx="36"/>
          </p:nvPr>
        </p:nvSpPr>
        <p:spPr/>
      </p:sp>
      <p:sp>
        <p:nvSpPr>
          <p:cNvPr id="73" name="Chart Placeholder 72"/>
          <p:cNvSpPr>
            <a:spLocks noGrp="1"/>
          </p:cNvSpPr>
          <p:nvPr>
            <p:ph type="chart" sz="quarter" idx="37"/>
          </p:nvPr>
        </p:nvSpPr>
        <p:spPr/>
      </p:sp>
    </p:spTree>
    <p:extLst>
      <p:ext uri="{BB962C8B-B14F-4D97-AF65-F5344CB8AC3E}">
        <p14:creationId xmlns:p14="http://schemas.microsoft.com/office/powerpoint/2010/main" val="1892359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8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Viens</dc:creator>
  <cp:lastModifiedBy>Gary Kapral</cp:lastModifiedBy>
  <cp:revision>35</cp:revision>
  <dcterms:created xsi:type="dcterms:W3CDTF">2013-01-28T22:40:39Z</dcterms:created>
  <dcterms:modified xsi:type="dcterms:W3CDTF">2018-06-16T00:57:26Z</dcterms:modified>
</cp:coreProperties>
</file>