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84048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105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2" y="432"/>
      </p:cViewPr>
      <p:guideLst>
        <p:guide orient="horz" pos="8400"/>
        <p:guide pos="105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84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56210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435430" y="304800"/>
            <a:ext cx="37588370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819400"/>
            <a:ext cx="7315200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29" y="73152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29" y="8001000"/>
            <a:ext cx="7315200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29" y="118110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29" y="12496800"/>
            <a:ext cx="7315200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51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010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0708600" y="12496800"/>
            <a:ext cx="7315200" cy="36467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07086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0708600" y="2819400"/>
            <a:ext cx="7315200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5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0708600" y="118110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57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3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5814000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63068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61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56210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pic>
        <p:nvPicPr>
          <p:cNvPr id="66" name="Picture 65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00" y="16218218"/>
            <a:ext cx="1371600" cy="219456"/>
          </a:xfrm>
          <a:prstGeom prst="rect">
            <a:avLst/>
          </a:prstGeom>
        </p:spPr>
      </p:pic>
      <p:sp>
        <p:nvSpPr>
          <p:cNvPr id="67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231648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8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231648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72" name="Chart Placeholder 38"/>
          <p:cNvSpPr>
            <a:spLocks noGrp="1"/>
          </p:cNvSpPr>
          <p:nvPr>
            <p:ph type="chart" sz="quarter" idx="33"/>
          </p:nvPr>
        </p:nvSpPr>
        <p:spPr>
          <a:xfrm>
            <a:off x="163068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3" name="Chart Placeholder 38"/>
          <p:cNvSpPr>
            <a:spLocks noGrp="1"/>
          </p:cNvSpPr>
          <p:nvPr>
            <p:ph type="chart" sz="quarter" idx="34"/>
          </p:nvPr>
        </p:nvSpPr>
        <p:spPr>
          <a:xfrm>
            <a:off x="238506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4" name="Chart Placeholder 38"/>
          <p:cNvSpPr>
            <a:spLocks noGrp="1"/>
          </p:cNvSpPr>
          <p:nvPr>
            <p:ph type="chart" sz="quarter" idx="35"/>
          </p:nvPr>
        </p:nvSpPr>
        <p:spPr>
          <a:xfrm>
            <a:off x="238506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5" name="Chart Placeholder 38"/>
          <p:cNvSpPr>
            <a:spLocks noGrp="1"/>
          </p:cNvSpPr>
          <p:nvPr>
            <p:ph type="chart" sz="quarter" idx="36"/>
          </p:nvPr>
        </p:nvSpPr>
        <p:spPr>
          <a:xfrm>
            <a:off x="86868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6" name="Chart Placeholder 38"/>
          <p:cNvSpPr>
            <a:spLocks noGrp="1"/>
          </p:cNvSpPr>
          <p:nvPr>
            <p:ph type="chart" sz="quarter" idx="37"/>
          </p:nvPr>
        </p:nvSpPr>
        <p:spPr>
          <a:xfrm>
            <a:off x="86868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33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4"/>
          </p:nvPr>
        </p:nvSpPr>
        <p:spPr/>
      </p:sp>
      <p:sp>
        <p:nvSpPr>
          <p:cNvPr id="46" name="Chart Placeholder 45"/>
          <p:cNvSpPr>
            <a:spLocks noGrp="1"/>
          </p:cNvSpPr>
          <p:nvPr>
            <p:ph type="chart" sz="quarter" idx="35"/>
          </p:nvPr>
        </p:nvSpPr>
        <p:spPr/>
      </p:sp>
      <p:sp>
        <p:nvSpPr>
          <p:cNvPr id="47" name="Chart Placeholder 46"/>
          <p:cNvSpPr>
            <a:spLocks noGrp="1"/>
          </p:cNvSpPr>
          <p:nvPr>
            <p:ph type="chart" sz="quarter" idx="36"/>
          </p:nvPr>
        </p:nvSpPr>
        <p:spPr/>
      </p:sp>
      <p:sp>
        <p:nvSpPr>
          <p:cNvPr id="48" name="Chart Placeholder 47"/>
          <p:cNvSpPr>
            <a:spLocks noGrp="1"/>
          </p:cNvSpPr>
          <p:nvPr>
            <p:ph type="chart" sz="quarter" idx="37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31</cp:revision>
  <dcterms:created xsi:type="dcterms:W3CDTF">2013-01-28T22:40:39Z</dcterms:created>
  <dcterms:modified xsi:type="dcterms:W3CDTF">2018-06-16T00:56:25Z</dcterms:modified>
</cp:coreProperties>
</file>