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384048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105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BA9"/>
    <a:srgbClr val="09306B"/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32" y="432"/>
      </p:cViewPr>
      <p:guideLst>
        <p:guide orient="horz" pos="8400"/>
        <p:guide pos="105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84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5621000" y="2819400"/>
            <a:ext cx="7315200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35" name="Title 19"/>
          <p:cNvSpPr>
            <a:spLocks noGrp="1"/>
          </p:cNvSpPr>
          <p:nvPr>
            <p:ph type="title" hasCustomPrompt="1"/>
          </p:nvPr>
        </p:nvSpPr>
        <p:spPr>
          <a:xfrm>
            <a:off x="435430" y="304800"/>
            <a:ext cx="37588370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38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819400"/>
            <a:ext cx="7315200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35429" y="73152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35429" y="8001000"/>
            <a:ext cx="7315200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35429" y="118110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35429" y="12496800"/>
            <a:ext cx="7315200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51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80010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30708600" y="12496800"/>
            <a:ext cx="7315200" cy="36467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07086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30708600" y="2819400"/>
            <a:ext cx="7315200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5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0708600" y="118110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2819400"/>
            <a:ext cx="7315200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57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762003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58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35814000" y="457200"/>
            <a:ext cx="1959429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6306800" y="55626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61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56210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pic>
        <p:nvPicPr>
          <p:cNvPr id="66" name="Picture 65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400" y="16218218"/>
            <a:ext cx="1371600" cy="219456"/>
          </a:xfrm>
          <a:prstGeom prst="rect">
            <a:avLst/>
          </a:prstGeom>
        </p:spPr>
      </p:pic>
      <p:sp>
        <p:nvSpPr>
          <p:cNvPr id="67" name="Text Placeholder 21"/>
          <p:cNvSpPr>
            <a:spLocks noGrp="1"/>
          </p:cNvSpPr>
          <p:nvPr>
            <p:ph type="body" sz="quarter" idx="31" hasCustomPrompt="1"/>
          </p:nvPr>
        </p:nvSpPr>
        <p:spPr>
          <a:xfrm>
            <a:off x="23164800" y="2133600"/>
            <a:ext cx="7315200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68" name="Text Placeholder 23"/>
          <p:cNvSpPr>
            <a:spLocks noGrp="1"/>
          </p:cNvSpPr>
          <p:nvPr>
            <p:ph type="body" sz="quarter" idx="32"/>
          </p:nvPr>
        </p:nvSpPr>
        <p:spPr>
          <a:xfrm>
            <a:off x="23164800" y="2819400"/>
            <a:ext cx="7315200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72" name="Chart Placeholder 38"/>
          <p:cNvSpPr>
            <a:spLocks noGrp="1"/>
          </p:cNvSpPr>
          <p:nvPr>
            <p:ph type="chart" sz="quarter" idx="33"/>
          </p:nvPr>
        </p:nvSpPr>
        <p:spPr>
          <a:xfrm>
            <a:off x="16306800" y="118872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3" name="Chart Placeholder 38"/>
          <p:cNvSpPr>
            <a:spLocks noGrp="1"/>
          </p:cNvSpPr>
          <p:nvPr>
            <p:ph type="chart" sz="quarter" idx="34"/>
          </p:nvPr>
        </p:nvSpPr>
        <p:spPr>
          <a:xfrm>
            <a:off x="23850600" y="55626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4" name="Chart Placeholder 38"/>
          <p:cNvSpPr>
            <a:spLocks noGrp="1"/>
          </p:cNvSpPr>
          <p:nvPr>
            <p:ph type="chart" sz="quarter" idx="35"/>
          </p:nvPr>
        </p:nvSpPr>
        <p:spPr>
          <a:xfrm>
            <a:off x="23850600" y="118872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5" name="Chart Placeholder 38"/>
          <p:cNvSpPr>
            <a:spLocks noGrp="1"/>
          </p:cNvSpPr>
          <p:nvPr>
            <p:ph type="chart" sz="quarter" idx="36"/>
          </p:nvPr>
        </p:nvSpPr>
        <p:spPr>
          <a:xfrm>
            <a:off x="8686800" y="55626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6" name="Chart Placeholder 38"/>
          <p:cNvSpPr>
            <a:spLocks noGrp="1"/>
          </p:cNvSpPr>
          <p:nvPr>
            <p:ph type="chart" sz="quarter" idx="37"/>
          </p:nvPr>
        </p:nvSpPr>
        <p:spPr>
          <a:xfrm>
            <a:off x="8686800" y="11887200"/>
            <a:ext cx="5943600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noFill/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18" name="Text Placeholder 17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1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hart Placeholder 21"/>
          <p:cNvSpPr>
            <a:spLocks noGrp="1"/>
          </p:cNvSpPr>
          <p:nvPr>
            <p:ph type="chart" sz="quarter" idx="33"/>
          </p:nvPr>
        </p:nvSpPr>
        <p:spPr/>
      </p:sp>
      <p:sp>
        <p:nvSpPr>
          <p:cNvPr id="23" name="Chart Placeholder 22"/>
          <p:cNvSpPr>
            <a:spLocks noGrp="1"/>
          </p:cNvSpPr>
          <p:nvPr>
            <p:ph type="chart" sz="quarter" idx="34"/>
          </p:nvPr>
        </p:nvSpPr>
        <p:spPr/>
      </p:sp>
      <p:sp>
        <p:nvSpPr>
          <p:cNvPr id="46" name="Chart Placeholder 45"/>
          <p:cNvSpPr>
            <a:spLocks noGrp="1"/>
          </p:cNvSpPr>
          <p:nvPr>
            <p:ph type="chart" sz="quarter" idx="35"/>
          </p:nvPr>
        </p:nvSpPr>
        <p:spPr/>
      </p:sp>
      <p:sp>
        <p:nvSpPr>
          <p:cNvPr id="47" name="Chart Placeholder 46"/>
          <p:cNvSpPr>
            <a:spLocks noGrp="1"/>
          </p:cNvSpPr>
          <p:nvPr>
            <p:ph type="chart" sz="quarter" idx="36"/>
          </p:nvPr>
        </p:nvSpPr>
        <p:spPr/>
      </p:sp>
      <p:sp>
        <p:nvSpPr>
          <p:cNvPr id="48" name="Chart Placeholder 47"/>
          <p:cNvSpPr>
            <a:spLocks noGrp="1"/>
          </p:cNvSpPr>
          <p:nvPr>
            <p:ph type="chart" sz="quarter" idx="37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31</cp:revision>
  <dcterms:created xsi:type="dcterms:W3CDTF">2013-01-28T22:40:39Z</dcterms:created>
  <dcterms:modified xsi:type="dcterms:W3CDTF">2018-06-16T00:56:25Z</dcterms:modified>
</cp:coreProperties>
</file>