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32918400" cy="16459200"/>
  <p:notesSz cx="6858000" cy="9144000"/>
  <p:defaultTextStyle>
    <a:defPPr>
      <a:defRPr lang="en-US"/>
    </a:defPPr>
    <a:lvl1pPr marL="0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899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798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698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9597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94974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9396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92964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9195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0">
          <p15:clr>
            <a:srgbClr val="A4A3A4"/>
          </p15:clr>
        </p15:guide>
        <p15:guide id="2" pos="90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06B"/>
    <a:srgbClr val="1A4BA9"/>
    <a:srgbClr val="C4172F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50" y="108"/>
      </p:cViewPr>
      <p:guideLst>
        <p:guide orient="horz" pos="8400"/>
        <p:guide pos="90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72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522516" y="304800"/>
            <a:ext cx="31873372" cy="1676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 anchor="ctr" anchorCtr="1"/>
          <a:lstStyle>
            <a:lvl1pPr>
              <a:defRPr sz="35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2" y="2155371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2" y="2808514"/>
            <a:ext cx="7707085" cy="43434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 baseline="0"/>
            </a:lvl2pPr>
            <a:lvl3pPr marL="438053" indent="0">
              <a:buNone/>
              <a:defRPr sz="1500" baseline="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22517" y="7315200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522517" y="8001000"/>
            <a:ext cx="7707085" cy="36576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22517" y="11811000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522517" y="12496801"/>
            <a:ext cx="7707085" cy="3635829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8610602" y="2155371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24688802" y="12409714"/>
            <a:ext cx="7707085" cy="3722914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24688802" y="2155371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24688802" y="2808514"/>
            <a:ext cx="7707085" cy="8839200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24688802" y="11756571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8610602" y="2808514"/>
            <a:ext cx="7707085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914404" y="457200"/>
            <a:ext cx="2351315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29783318" y="457200"/>
            <a:ext cx="2351315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9220200" y="8033657"/>
            <a:ext cx="6521378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9220200" y="12279086"/>
            <a:ext cx="6521378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6611602" y="2155371"/>
            <a:ext cx="77070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16611602" y="2808514"/>
            <a:ext cx="7707085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endParaRPr lang="en-US" dirty="0"/>
          </a:p>
        </p:txBody>
      </p:sp>
      <p:sp>
        <p:nvSpPr>
          <p:cNvPr id="44" name="Chart Placeholder 38"/>
          <p:cNvSpPr>
            <a:spLocks noGrp="1"/>
          </p:cNvSpPr>
          <p:nvPr>
            <p:ph type="chart" sz="quarter" idx="28"/>
          </p:nvPr>
        </p:nvSpPr>
        <p:spPr>
          <a:xfrm>
            <a:off x="17297400" y="12279086"/>
            <a:ext cx="6521378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5" name="Chart Placeholder 38"/>
          <p:cNvSpPr>
            <a:spLocks noGrp="1"/>
          </p:cNvSpPr>
          <p:nvPr>
            <p:ph type="chart" sz="quarter" idx="29"/>
          </p:nvPr>
        </p:nvSpPr>
        <p:spPr>
          <a:xfrm>
            <a:off x="17297400" y="8033657"/>
            <a:ext cx="6521378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6" name="Chart Placeholder 38"/>
          <p:cNvSpPr>
            <a:spLocks noGrp="1"/>
          </p:cNvSpPr>
          <p:nvPr>
            <p:ph type="chart" sz="quarter" idx="30"/>
          </p:nvPr>
        </p:nvSpPr>
        <p:spPr>
          <a:xfrm>
            <a:off x="17297400" y="3918857"/>
            <a:ext cx="6521378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pic>
        <p:nvPicPr>
          <p:cNvPr id="4" name="Picture 3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3400" y="16198587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979898" rtl="0" eaLnBrk="1" latinLnBrk="0" hangingPunct="1">
        <a:spcBef>
          <a:spcPct val="0"/>
        </a:spcBef>
        <a:buNone/>
        <a:defRPr sz="9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2463" indent="-742463" algn="l" defTabSz="1979898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608668" indent="-618719" algn="l" defTabSz="1979898" rtl="0" eaLnBrk="1" latinLnBrk="0" hangingPunct="1">
        <a:spcBef>
          <a:spcPct val="20000"/>
        </a:spcBef>
        <a:buFont typeface="Arial" pitchFamily="34" charset="0"/>
        <a:buChar char="–"/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2474875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3pPr>
      <a:lvl4pPr marL="3464824" indent="-494975" algn="l" defTabSz="197989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454773" indent="-494975" algn="l" defTabSz="1979898" rtl="0" eaLnBrk="1" latinLnBrk="0" hangingPunct="1">
        <a:spcBef>
          <a:spcPct val="20000"/>
        </a:spcBef>
        <a:buFont typeface="Arial" pitchFamily="34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4447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4346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4246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4145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899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9798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9698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597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94974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9396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92964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9195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7" name="Chart Placeholder 16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18" name="Chart Placeholder 17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19" name="Text Placeholder 18"/>
          <p:cNvSpPr>
            <a:spLocks noGrp="1"/>
          </p:cNvSpPr>
          <p:nvPr>
            <p:ph type="body" sz="quarter" idx="2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hart Placeholder 20"/>
          <p:cNvSpPr>
            <a:spLocks noGrp="1"/>
          </p:cNvSpPr>
          <p:nvPr>
            <p:ph type="chart" sz="quarter" idx="28"/>
          </p:nvPr>
        </p:nvSpPr>
        <p:spPr/>
      </p:sp>
      <p:sp>
        <p:nvSpPr>
          <p:cNvPr id="22" name="Chart Placeholder 21"/>
          <p:cNvSpPr>
            <a:spLocks noGrp="1"/>
          </p:cNvSpPr>
          <p:nvPr>
            <p:ph type="chart" sz="quarter" idx="29"/>
          </p:nvPr>
        </p:nvSpPr>
        <p:spPr/>
      </p:sp>
      <p:sp>
        <p:nvSpPr>
          <p:cNvPr id="23" name="Chart Placeholder 22"/>
          <p:cNvSpPr>
            <a:spLocks noGrp="1"/>
          </p:cNvSpPr>
          <p:nvPr>
            <p:ph type="chart" sz="quarter" idx="30"/>
          </p:nvPr>
        </p:nvSpPr>
        <p:spPr/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31</cp:revision>
  <dcterms:created xsi:type="dcterms:W3CDTF">2013-01-28T22:40:39Z</dcterms:created>
  <dcterms:modified xsi:type="dcterms:W3CDTF">2018-06-16T00:55:27Z</dcterms:modified>
</cp:coreProperties>
</file>