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27432000" cy="16459200"/>
  <p:notesSz cx="6858000" cy="9144000"/>
  <p:defaultTextStyle>
    <a:defPPr>
      <a:defRPr lang="en-US"/>
    </a:defPPr>
    <a:lvl1pPr marL="0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899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798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698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9597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94974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9396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92964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9195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75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06B"/>
    <a:srgbClr val="1C6EE9"/>
    <a:srgbClr val="1A4BA9"/>
    <a:srgbClr val="092073"/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834" y="54"/>
      </p:cViewPr>
      <p:guideLst>
        <p:guide orient="horz" pos="8400"/>
        <p:guide pos="75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60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5430" y="304800"/>
            <a:ext cx="26561143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 anchor="ctr" anchorCtr="1"/>
          <a:lstStyle>
            <a:lvl1pPr>
              <a:defRPr sz="3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444501" y="21553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444501" y="2808514"/>
            <a:ext cx="6422571" cy="43434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 baseline="0"/>
            </a:lvl2pPr>
            <a:lvl3pPr marL="438053" indent="0">
              <a:buNone/>
              <a:defRPr sz="1500" baseline="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35430" y="7315200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435430" y="8001000"/>
            <a:ext cx="6422571" cy="36576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435430" y="11811000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35430" y="12496800"/>
            <a:ext cx="6422571" cy="3635829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7175501" y="21553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20574001" y="12409714"/>
            <a:ext cx="6422571" cy="3722914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20574001" y="21553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0574001" y="2808514"/>
            <a:ext cx="6422571" cy="8839200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20574001" y="117565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7175501" y="2808514"/>
            <a:ext cx="6422571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762003" y="457200"/>
            <a:ext cx="1959429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24819431" y="457200"/>
            <a:ext cx="1959429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7683500" y="8033657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7683500" y="12279086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3843001" y="21553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3843001" y="2808514"/>
            <a:ext cx="6422571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14414500" y="12279086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14414500" y="8033657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14414500" y="3918857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pic>
        <p:nvPicPr>
          <p:cNvPr id="3" name="Picture 2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9400" y="16192707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979898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63" indent="-742463" algn="l" defTabSz="197989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08668" indent="-618719" algn="l" defTabSz="1979898" rtl="0" eaLnBrk="1" latinLnBrk="0" hangingPunct="1">
        <a:spcBef>
          <a:spcPct val="20000"/>
        </a:spcBef>
        <a:buFont typeface="Arial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2474875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464824" indent="-494975" algn="l" defTabSz="197989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54773" indent="-494975" algn="l" defTabSz="1979898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47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346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246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145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899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798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698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597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4974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396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2964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195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2073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2073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2073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noFill/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2073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2073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2073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noFill/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2073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>
          <a:noFill/>
          <a:ln>
            <a:solidFill>
              <a:srgbClr val="092073"/>
            </a:solidFill>
          </a:ln>
        </p:spPr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>
          <a:solidFill>
            <a:srgbClr val="1A4BA9"/>
          </a:solidFill>
          <a:ln>
            <a:solidFill>
              <a:srgbClr val="092073"/>
            </a:solidFill>
          </a:ln>
        </p:spPr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>
          <a:noFill/>
          <a:ln>
            <a:noFill/>
          </a:ln>
        </p:spPr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9" name="Text Placeholder 18"/>
          <p:cNvSpPr>
            <a:spLocks noGrp="1"/>
          </p:cNvSpPr>
          <p:nvPr>
            <p:ph type="body" sz="quarter" idx="26"/>
          </p:nvPr>
        </p:nvSpPr>
        <p:spPr>
          <a:solidFill>
            <a:srgbClr val="1A4BA9"/>
          </a:solidFill>
          <a:ln>
            <a:solidFill>
              <a:srgbClr val="092073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hart Placeholder 20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22" name="Chart Placeholder 21"/>
          <p:cNvSpPr>
            <a:spLocks noGrp="1"/>
          </p:cNvSpPr>
          <p:nvPr>
            <p:ph type="chart" sz="quarter" idx="29"/>
          </p:nvPr>
        </p:nvSpPr>
        <p:spPr>
          <a:noFill/>
          <a:ln>
            <a:noFill/>
          </a:ln>
        </p:spPr>
      </p:sp>
      <p:sp>
        <p:nvSpPr>
          <p:cNvPr id="23" name="Chart Placeholder 22"/>
          <p:cNvSpPr>
            <a:spLocks noGrp="1"/>
          </p:cNvSpPr>
          <p:nvPr>
            <p:ph type="chart" sz="quarter" idx="30"/>
          </p:nvPr>
        </p:nvSpPr>
        <p:spPr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32</cp:revision>
  <dcterms:created xsi:type="dcterms:W3CDTF">2013-01-28T22:40:39Z</dcterms:created>
  <dcterms:modified xsi:type="dcterms:W3CDTF">2018-06-16T00:54:14Z</dcterms:modified>
</cp:coreProperties>
</file>