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21945600" cy="16459200"/>
  <p:notesSz cx="6858000" cy="9144000"/>
  <p:defaultTextStyle>
    <a:defPPr>
      <a:defRPr lang="en-US"/>
    </a:defPPr>
    <a:lvl1pPr marL="0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873273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1746547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2619821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3493095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4366368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5239642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6112915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6986190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0">
          <p15:clr>
            <a:srgbClr val="A4A3A4"/>
          </p15:clr>
        </p15:guide>
        <p15:guide id="2" pos="60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BA9"/>
    <a:srgbClr val="09306B"/>
    <a:srgbClr val="C4172F"/>
    <a:srgbClr val="D83248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626" y="54"/>
      </p:cViewPr>
      <p:guideLst>
        <p:guide orient="horz" pos="8400"/>
        <p:guide pos="60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&quot; x 48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348343" y="304800"/>
            <a:ext cx="21248915" cy="1676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 anchor="ctr" anchorCtr="1"/>
          <a:lstStyle>
            <a:lvl1pPr>
              <a:defRPr sz="31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348343" y="2133600"/>
            <a:ext cx="67926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348343" y="2819400"/>
            <a:ext cx="6792685" cy="43434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 baseline="0"/>
            </a:lvl1pPr>
            <a:lvl2pPr marL="198654" indent="0">
              <a:buNone/>
              <a:defRPr sz="1400" baseline="0"/>
            </a:lvl2pPr>
            <a:lvl3pPr marL="386424" indent="0">
              <a:buNone/>
              <a:defRPr sz="1400" baseline="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348343" y="7315200"/>
            <a:ext cx="67926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348343" y="8001000"/>
            <a:ext cx="6792685" cy="36576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marR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8343" y="11811000"/>
            <a:ext cx="67926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348343" y="12496800"/>
            <a:ext cx="6792685" cy="36576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marR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7576458" y="2133600"/>
            <a:ext cx="67926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14804572" y="12496800"/>
            <a:ext cx="6792685" cy="3657600"/>
          </a:xfrm>
          <a:prstGeom prst="rect">
            <a:avLst/>
          </a:prstGeom>
        </p:spPr>
        <p:txBody>
          <a:bodyPr vert="horz" lIns="78373" tIns="39187" rIns="78373" bIns="39187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14804572" y="2133600"/>
            <a:ext cx="67926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14804572" y="2819400"/>
            <a:ext cx="6792685" cy="8839200"/>
          </a:xfrm>
          <a:prstGeom prst="rect">
            <a:avLst/>
          </a:prstGeom>
        </p:spPr>
        <p:txBody>
          <a:bodyPr vert="horz" lIns="78373" tIns="39187" rIns="78373" bIns="39187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14804572" y="11811000"/>
            <a:ext cx="67926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7576458" y="2819400"/>
            <a:ext cx="6792685" cy="133350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 baseline="0"/>
            </a:lvl1pPr>
            <a:lvl2pPr marL="198654" indent="0">
              <a:buNone/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609602" y="457200"/>
            <a:ext cx="1567543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78373" tIns="39187" rIns="78373" bIns="39187"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19855545" y="457200"/>
            <a:ext cx="1567543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78373" tIns="39187" rIns="78373" bIns="39187"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8098974" y="8077200"/>
            <a:ext cx="5747657" cy="33528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8098974" y="12268200"/>
            <a:ext cx="5747657" cy="33528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/>
            </a:lvl1pPr>
          </a:lstStyle>
          <a:p>
            <a:endParaRPr lang="en-US" dirty="0"/>
          </a:p>
        </p:txBody>
      </p:sp>
      <p:pic>
        <p:nvPicPr>
          <p:cNvPr id="4" name="Picture 3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9200" y="16208386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746547" rtl="0" eaLnBrk="1" latinLnBrk="0" hangingPunct="1">
        <a:spcBef>
          <a:spcPct val="0"/>
        </a:spcBef>
        <a:buNone/>
        <a:defRPr sz="8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4956" indent="-654956" algn="l" defTabSz="1746547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419070" indent="-545796" algn="l" defTabSz="1746547" rtl="0" eaLnBrk="1" latinLnBrk="0" hangingPunct="1">
        <a:spcBef>
          <a:spcPct val="20000"/>
        </a:spcBef>
        <a:buFont typeface="Arial" pitchFamily="34" charset="0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2pPr>
      <a:lvl3pPr marL="2183185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056458" indent="-436637" algn="l" defTabSz="1746547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929732" indent="-436637" algn="l" defTabSz="1746547" rtl="0" eaLnBrk="1" latinLnBrk="0" hangingPunct="1">
        <a:spcBef>
          <a:spcPct val="20000"/>
        </a:spcBef>
        <a:buFont typeface="Arial" pitchFamily="34" charset="0"/>
        <a:buChar char="»"/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803005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676278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549553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422826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73273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46547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619821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93095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66368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239642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112915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86190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8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34" name="Chart Placeholder 33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35" name="Chart Placeholder 34"/>
          <p:cNvSpPr>
            <a:spLocks noGrp="1"/>
          </p:cNvSpPr>
          <p:nvPr>
            <p:ph type="chart" sz="quarter" idx="25"/>
          </p:nvPr>
        </p:nvSpPr>
        <p:spPr/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26</cp:revision>
  <dcterms:created xsi:type="dcterms:W3CDTF">2013-01-28T22:40:39Z</dcterms:created>
  <dcterms:modified xsi:type="dcterms:W3CDTF">2018-06-16T00:52:27Z</dcterms:modified>
</cp:coreProperties>
</file>