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19202400" cy="16459200"/>
  <p:notesSz cx="6858000" cy="9144000"/>
  <p:defaultTextStyle>
    <a:defPPr>
      <a:defRPr lang="en-US"/>
    </a:defPPr>
    <a:lvl1pPr marL="0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1pPr>
    <a:lvl2pPr marL="1018870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2pPr>
    <a:lvl3pPr marL="2037740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3pPr>
    <a:lvl4pPr marL="305661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4pPr>
    <a:lvl5pPr marL="407548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5pPr>
    <a:lvl6pPr marL="509435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6pPr>
    <a:lvl7pPr marL="611322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7pPr>
    <a:lvl8pPr marL="7132091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8pPr>
    <a:lvl9pPr marL="8150962" algn="l" defTabSz="2037740" rtl="0" eaLnBrk="1" latinLnBrk="0" hangingPunct="1">
      <a:defRPr sz="4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52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06B"/>
    <a:srgbClr val="1A4BA9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022" y="54"/>
      </p:cViewPr>
      <p:guideLst>
        <p:guide orient="horz" pos="8400"/>
        <p:guide pos="52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pPr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36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304800" y="304800"/>
            <a:ext cx="18592800" cy="16764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 anchor="ctr" anchorCtr="1"/>
          <a:lstStyle>
            <a:lvl1pPr>
              <a:defRPr sz="36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2133600"/>
            <a:ext cx="5943600" cy="5334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2819400"/>
            <a:ext cx="5943600" cy="43434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aseline="0"/>
            </a:lvl1pPr>
            <a:lvl2pPr marL="231775" indent="0">
              <a:buNone/>
              <a:defRPr sz="1600" baseline="0"/>
            </a:lvl2pPr>
            <a:lvl3pPr marL="450850" indent="0">
              <a:buNone/>
              <a:defRPr sz="1600" baseline="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7315200"/>
            <a:ext cx="5943600" cy="5334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8001000"/>
            <a:ext cx="5943600" cy="3657600"/>
          </a:xfrm>
          <a:prstGeom prst="rect">
            <a:avLst/>
          </a:prstGeom>
        </p:spPr>
        <p:txBody>
          <a:bodyPr vert="horz"/>
          <a:lstStyle>
            <a:lvl1pPr marL="0" marR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0" marR="0" lvl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11811000"/>
            <a:ext cx="5943600" cy="5334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12496800"/>
            <a:ext cx="5943600" cy="3657600"/>
          </a:xfrm>
          <a:prstGeom prst="rect">
            <a:avLst/>
          </a:prstGeom>
        </p:spPr>
        <p:txBody>
          <a:bodyPr vert="horz"/>
          <a:lstStyle>
            <a:lvl1pPr marL="0" marR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0" marR="0" lvl="0" indent="0" algn="l" defTabSz="20377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6629400" y="2133600"/>
            <a:ext cx="5943600" cy="5334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2954000" y="12496800"/>
            <a:ext cx="5943600" cy="3657600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2954000" y="2133600"/>
            <a:ext cx="5943600" cy="5334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2954000" y="2819400"/>
            <a:ext cx="5943600" cy="8839200"/>
          </a:xfrm>
          <a:prstGeom prst="rect">
            <a:avLst/>
          </a:prstGeom>
        </p:spPr>
        <p:txBody>
          <a:bodyPr vert="horz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2954000" y="11811000"/>
            <a:ext cx="5943600" cy="533400"/>
          </a:xfrm>
          <a:prstGeom prst="rect">
            <a:avLst/>
          </a:prstGeom>
          <a:solidFill>
            <a:srgbClr val="01014B"/>
          </a:solidFill>
          <a:ln>
            <a:solidFill>
              <a:srgbClr val="01014B"/>
            </a:solidFill>
          </a:ln>
        </p:spPr>
        <p:txBody>
          <a:bodyPr vert="horz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6629400" y="2819400"/>
            <a:ext cx="5943600" cy="13335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aseline="0"/>
            </a:lvl1pPr>
            <a:lvl2pPr marL="231775" indent="0">
              <a:buNone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533400" y="457200"/>
            <a:ext cx="1371600" cy="13716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7373600" y="457200"/>
            <a:ext cx="1371600" cy="137160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7086600" y="8077200"/>
            <a:ext cx="5029200" cy="3352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7086600" y="12268200"/>
            <a:ext cx="5029200" cy="3352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endParaRPr lang="en-US" dirty="0"/>
          </a:p>
        </p:txBody>
      </p:sp>
      <p:pic>
        <p:nvPicPr>
          <p:cNvPr id="4" name="Picture 3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0" y="16201437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2037740" rtl="0" eaLnBrk="1" latinLnBrk="0" hangingPunct="1">
        <a:spcBef>
          <a:spcPct val="0"/>
        </a:spcBef>
        <a:buNone/>
        <a:defRPr sz="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4153" indent="-764153" algn="l" defTabSz="2037740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655664" indent="-636794" algn="l" defTabSz="2037740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2547176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5300" kern="1200">
          <a:solidFill>
            <a:schemeClr val="tx1"/>
          </a:solidFill>
          <a:latin typeface="+mn-lt"/>
          <a:ea typeface="+mn-ea"/>
          <a:cs typeface="+mn-cs"/>
        </a:defRPr>
      </a:lvl3pPr>
      <a:lvl4pPr marL="3566046" indent="-509435" algn="l" defTabSz="2037740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4584916" indent="-509435" algn="l" defTabSz="2037740" rtl="0" eaLnBrk="1" latinLnBrk="0" hangingPunct="1">
        <a:spcBef>
          <a:spcPct val="20000"/>
        </a:spcBef>
        <a:buFont typeface="Arial" pitchFamily="34" charset="0"/>
        <a:buChar char="»"/>
        <a:defRPr sz="4500" kern="1200">
          <a:solidFill>
            <a:schemeClr val="tx1"/>
          </a:solidFill>
          <a:latin typeface="+mn-lt"/>
          <a:ea typeface="+mn-ea"/>
          <a:cs typeface="+mn-cs"/>
        </a:defRPr>
      </a:lvl5pPr>
      <a:lvl6pPr marL="5603786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6pPr>
      <a:lvl7pPr marL="6622656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7pPr>
      <a:lvl8pPr marL="7641527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8pPr>
      <a:lvl9pPr marL="8660397" indent="-509435" algn="l" defTabSz="203774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70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7740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61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7548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9435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11322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32091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50962" algn="l" defTabSz="203774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4" name="Chart Placeholder 33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35" name="Chart Placeholder 34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23</cp:revision>
  <dcterms:created xsi:type="dcterms:W3CDTF">2013-01-28T22:40:39Z</dcterms:created>
  <dcterms:modified xsi:type="dcterms:W3CDTF">2018-06-16T00:44:25Z</dcterms:modified>
</cp:coreProperties>
</file>