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6459200"/>
  <p:notesSz cx="6858000" cy="9144000"/>
  <p:defaultTextStyle>
    <a:defPPr>
      <a:defRPr lang="en-US"/>
    </a:defPPr>
    <a:lvl1pPr marL="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887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774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5661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7548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9435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1322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3209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50962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A4BA9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022" y="54"/>
      </p:cViewPr>
      <p:guideLst>
        <p:guide orient="horz" pos="8400"/>
        <p:guide pos="5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8592800" cy="1676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anchor="ctr" anchorCtr="1"/>
          <a:lstStyle>
            <a:lvl1pPr>
              <a:defRPr sz="36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819400"/>
            <a:ext cx="5943600" cy="434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 baseline="0"/>
            </a:lvl2pPr>
            <a:lvl3pPr marL="450850" indent="0">
              <a:buNone/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8001000"/>
            <a:ext cx="5943600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18110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2496800"/>
            <a:ext cx="5943600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0" y="12496800"/>
            <a:ext cx="5943600" cy="36576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0" y="21336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0" y="2819400"/>
            <a:ext cx="5943600" cy="88392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0" y="11811000"/>
            <a:ext cx="5943600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0" y="2819400"/>
            <a:ext cx="5943600" cy="133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0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0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0" y="8077200"/>
            <a:ext cx="5029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0" y="12268200"/>
            <a:ext cx="5029200" cy="3352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6201437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37740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53" indent="-764153" algn="l" defTabSz="2037740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664" indent="-636794" algn="l" defTabSz="2037740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17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66046" indent="-509435" algn="l" defTabSz="20377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916" indent="-509435" algn="l" defTabSz="2037740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78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65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52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39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7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74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61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48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35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322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209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962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23</cp:revision>
  <dcterms:created xsi:type="dcterms:W3CDTF">2013-01-28T22:40:39Z</dcterms:created>
  <dcterms:modified xsi:type="dcterms:W3CDTF">2018-06-16T00:44:25Z</dcterms:modified>
</cp:coreProperties>
</file>