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38404800" cy="19202400"/>
  <p:notesSz cx="6858000" cy="9144000"/>
  <p:defaultTextStyle>
    <a:defPPr>
      <a:defRPr lang="en-US"/>
    </a:defPPr>
    <a:lvl1pPr marL="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7557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5114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526718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70229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87786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705343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229007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40458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00">
          <p15:clr>
            <a:srgbClr val="A4A3A4"/>
          </p15:clr>
        </p15:guide>
        <p15:guide id="2" pos="105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830"/>
    <a:srgbClr val="C4172F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1050" y="918"/>
      </p:cViewPr>
      <p:guideLst>
        <p:guide orient="horz" pos="9800"/>
        <p:guide pos="105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84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3600" y="18906744"/>
            <a:ext cx="1371600" cy="219456"/>
          </a:xfrm>
          <a:prstGeom prst="rect">
            <a:avLst/>
          </a:prstGeom>
        </p:spPr>
      </p:pic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609602" y="355600"/>
            <a:ext cx="37185601" cy="19558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 anchor="ctr" anchorCtr="1"/>
          <a:lstStyle>
            <a:lvl1pPr>
              <a:defRPr sz="4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622302" y="2514600"/>
            <a:ext cx="8991599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622302" y="3276600"/>
            <a:ext cx="8991599" cy="50673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 baseline="0"/>
            </a:lvl2pPr>
            <a:lvl3pPr marL="520191" indent="0">
              <a:buNone/>
              <a:defRPr sz="1800" baseline="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3" y="8534400"/>
            <a:ext cx="8991599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3" y="9334500"/>
            <a:ext cx="8991599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3" y="13779500"/>
            <a:ext cx="8991599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3" y="14579600"/>
            <a:ext cx="8991599" cy="42418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0045702" y="2514600"/>
            <a:ext cx="8991599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28803602" y="14478000"/>
            <a:ext cx="8991599" cy="43434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28803602" y="2514600"/>
            <a:ext cx="8991599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28803602" y="3276600"/>
            <a:ext cx="8991599" cy="103124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28803602" y="13716000"/>
            <a:ext cx="8991599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10045702" y="3276600"/>
            <a:ext cx="8991599" cy="155575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1066804" y="533400"/>
            <a:ext cx="2743201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34747203" y="533400"/>
            <a:ext cx="2743201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10756900" y="9372600"/>
            <a:ext cx="7608274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10756900" y="14325600"/>
            <a:ext cx="7608274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9380202" y="2514600"/>
            <a:ext cx="8991599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Results</a:t>
            </a:r>
            <a:endParaRPr lang="en-US" dirty="0"/>
          </a:p>
        </p:txBody>
      </p:sp>
      <p:sp>
        <p:nvSpPr>
          <p:cNvPr id="43" name="Text Placeholder 23"/>
          <p:cNvSpPr>
            <a:spLocks noGrp="1"/>
          </p:cNvSpPr>
          <p:nvPr>
            <p:ph type="body" sz="quarter" idx="27"/>
          </p:nvPr>
        </p:nvSpPr>
        <p:spPr>
          <a:xfrm>
            <a:off x="19380202" y="3276600"/>
            <a:ext cx="8991599" cy="155575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endParaRPr lang="en-US" dirty="0"/>
          </a:p>
        </p:txBody>
      </p:sp>
      <p:sp>
        <p:nvSpPr>
          <p:cNvPr id="44" name="Chart Placeholder 38"/>
          <p:cNvSpPr>
            <a:spLocks noGrp="1"/>
          </p:cNvSpPr>
          <p:nvPr>
            <p:ph type="chart" sz="quarter" idx="28"/>
          </p:nvPr>
        </p:nvSpPr>
        <p:spPr>
          <a:xfrm>
            <a:off x="20180300" y="14325600"/>
            <a:ext cx="7608274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5" name="Chart Placeholder 38"/>
          <p:cNvSpPr>
            <a:spLocks noGrp="1"/>
          </p:cNvSpPr>
          <p:nvPr>
            <p:ph type="chart" sz="quarter" idx="29"/>
          </p:nvPr>
        </p:nvSpPr>
        <p:spPr>
          <a:xfrm>
            <a:off x="20180300" y="9372600"/>
            <a:ext cx="7608274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6" name="Chart Placeholder 38"/>
          <p:cNvSpPr>
            <a:spLocks noGrp="1"/>
          </p:cNvSpPr>
          <p:nvPr>
            <p:ph type="chart" sz="quarter" idx="30"/>
          </p:nvPr>
        </p:nvSpPr>
        <p:spPr>
          <a:xfrm>
            <a:off x="20180300" y="4572000"/>
            <a:ext cx="7608274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351144" rtl="0" eaLnBrk="1" latinLnBrk="0" hangingPunct="1">
        <a:spcBef>
          <a:spcPct val="0"/>
        </a:spcBef>
        <a:buNone/>
        <a:defRPr sz="1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81680" indent="-881680" algn="l" defTabSz="235114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1910305" indent="-734733" algn="l" defTabSz="2351144" rtl="0" eaLnBrk="1" latinLnBrk="0" hangingPunct="1">
        <a:spcBef>
          <a:spcPct val="20000"/>
        </a:spcBef>
        <a:buFont typeface="Arial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2938932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504" indent="-587786" algn="l" defTabSz="2351144" rtl="0" eaLnBrk="1" latinLnBrk="0" hangingPunct="1">
        <a:spcBef>
          <a:spcPct val="20000"/>
        </a:spcBef>
        <a:buFont typeface="Arial" pitchFamily="34" charset="0"/>
        <a:buChar char="–"/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90076" indent="-587786" algn="l" defTabSz="2351144" rtl="0" eaLnBrk="1" latinLnBrk="0" hangingPunct="1">
        <a:spcBef>
          <a:spcPct val="20000"/>
        </a:spcBef>
        <a:buFont typeface="Arial" pitchFamily="34" charset="0"/>
        <a:buChar char="»"/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465648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641220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8816794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9992366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17557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2pPr>
      <a:lvl3pPr marL="235114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526718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0229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87786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705343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8229007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940458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4172F"/>
          </a:solidFill>
          <a:ln>
            <a:solidFill>
              <a:srgbClr val="C41830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solidFill>
            <a:srgbClr val="C4172F"/>
          </a:solidFill>
          <a:ln>
            <a:solidFill>
              <a:srgbClr val="C41830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solidFill>
            <a:srgbClr val="C4172F"/>
          </a:solidFill>
          <a:ln>
            <a:solidFill>
              <a:srgbClr val="C41830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solidFill>
            <a:srgbClr val="C4172F"/>
          </a:solidFill>
          <a:ln>
            <a:solidFill>
              <a:srgbClr val="C41830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solidFill>
            <a:srgbClr val="C4172F"/>
          </a:solidFill>
          <a:ln>
            <a:solidFill>
              <a:srgbClr val="C41830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/>
          </p:nvPr>
        </p:nvSpPr>
        <p:spPr>
          <a:solidFill>
            <a:srgbClr val="C4172F"/>
          </a:solidFill>
          <a:ln>
            <a:solidFill>
              <a:srgbClr val="C41830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>
          <a:solidFill>
            <a:srgbClr val="C4172F"/>
          </a:solidFill>
          <a:ln>
            <a:solidFill>
              <a:srgbClr val="C41830"/>
            </a:solidFill>
          </a:ln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6" name="Picture Placeholder 15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7" name="Chart Placeholder 16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18" name="Chart Placeholder 17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19" name="Text Placeholder 18"/>
          <p:cNvSpPr>
            <a:spLocks noGrp="1"/>
          </p:cNvSpPr>
          <p:nvPr>
            <p:ph type="body" sz="quarter" idx="26"/>
          </p:nvPr>
        </p:nvSpPr>
        <p:spPr>
          <a:solidFill>
            <a:srgbClr val="C4172F"/>
          </a:solidFill>
          <a:ln>
            <a:solidFill>
              <a:srgbClr val="C41830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hart Placeholder 20"/>
          <p:cNvSpPr>
            <a:spLocks noGrp="1"/>
          </p:cNvSpPr>
          <p:nvPr>
            <p:ph type="chart" sz="quarter" idx="28"/>
          </p:nvPr>
        </p:nvSpPr>
        <p:spPr/>
      </p:sp>
      <p:sp>
        <p:nvSpPr>
          <p:cNvPr id="22" name="Chart Placeholder 21"/>
          <p:cNvSpPr>
            <a:spLocks noGrp="1"/>
          </p:cNvSpPr>
          <p:nvPr>
            <p:ph type="chart" sz="quarter" idx="29"/>
          </p:nvPr>
        </p:nvSpPr>
        <p:spPr/>
      </p:sp>
      <p:sp>
        <p:nvSpPr>
          <p:cNvPr id="23" name="Chart Placeholder 22"/>
          <p:cNvSpPr>
            <a:spLocks noGrp="1"/>
          </p:cNvSpPr>
          <p:nvPr>
            <p:ph type="chart" sz="quarter" idx="30"/>
          </p:nvPr>
        </p:nvSpPr>
        <p:spPr/>
      </p:sp>
    </p:spTree>
    <p:extLst>
      <p:ext uri="{BB962C8B-B14F-4D97-AF65-F5344CB8AC3E}">
        <p14:creationId xmlns:p14="http://schemas.microsoft.com/office/powerpoint/2010/main" val="1892359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366</TotalTime>
  <Words>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28</cp:revision>
  <dcterms:created xsi:type="dcterms:W3CDTF">2013-01-28T22:40:39Z</dcterms:created>
  <dcterms:modified xsi:type="dcterms:W3CDTF">2018-06-16T00:36:57Z</dcterms:modified>
</cp:coreProperties>
</file>