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27432000" cy="19202400"/>
  <p:notesSz cx="6858000" cy="9144000"/>
  <p:defaultTextStyle>
    <a:defPPr>
      <a:defRPr lang="en-US"/>
    </a:defPPr>
    <a:lvl1pPr marL="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7557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5114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526718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70229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877862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7053434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229007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404580" algn="l" defTabSz="2351144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00">
          <p15:clr>
            <a:srgbClr val="A4A3A4"/>
          </p15:clr>
        </p15:guide>
        <p15:guide id="2" pos="75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72F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744" y="96"/>
      </p:cViewPr>
      <p:guideLst>
        <p:guide orient="horz" pos="9800"/>
        <p:guide pos="754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60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435429" y="355600"/>
            <a:ext cx="26561143" cy="19558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 anchor="ctr" anchorCtr="1"/>
          <a:lstStyle>
            <a:lvl1pPr>
              <a:defRPr sz="4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435429" y="2489200"/>
            <a:ext cx="8490858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435429" y="3289300"/>
            <a:ext cx="8490858" cy="50673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 baseline="0"/>
            </a:lvl2pPr>
            <a:lvl3pPr marL="520191" indent="0">
              <a:buNone/>
              <a:defRPr sz="1800" baseline="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435429" y="8534400"/>
            <a:ext cx="8490858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435429" y="9334500"/>
            <a:ext cx="8490858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435429" y="13779500"/>
            <a:ext cx="8490858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35429" y="14579600"/>
            <a:ext cx="8490858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marR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0" marR="0" lvl="0" indent="0" algn="l" defTabSz="235114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9470571" y="2489200"/>
            <a:ext cx="8490858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18505714" y="14579600"/>
            <a:ext cx="8490858" cy="42672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18505714" y="2489200"/>
            <a:ext cx="8490858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18505714" y="3289300"/>
            <a:ext cx="8490858" cy="10312400"/>
          </a:xfrm>
          <a:prstGeom prst="rect">
            <a:avLst/>
          </a:prstGeom>
        </p:spPr>
        <p:txBody>
          <a:bodyPr vert="horz" lIns="105503" tIns="52752" rIns="105503" bIns="52752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18505714" y="13779500"/>
            <a:ext cx="8490858" cy="6223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lIns="105503" tIns="52752" rIns="105503" bIns="52752"/>
          <a:lstStyle>
            <a:lvl1pPr marL="0" indent="0">
              <a:buNone/>
              <a:defRPr sz="28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8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9470571" y="3289300"/>
            <a:ext cx="8490858" cy="155575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 baseline="0"/>
            </a:lvl1pPr>
            <a:lvl2pPr marL="267422" indent="0">
              <a:buNone/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762001" y="533400"/>
            <a:ext cx="1959429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24819429" y="533400"/>
            <a:ext cx="1959429" cy="1600200"/>
          </a:xfrm>
          <a:prstGeom prst="rect">
            <a:avLst/>
          </a:prstGeom>
          <a:solidFill>
            <a:schemeClr val="bg1"/>
          </a:solidFill>
        </p:spPr>
        <p:txBody>
          <a:bodyPr vert="horz" lIns="105503" tIns="52752" rIns="105503" bIns="52752"/>
          <a:lstStyle>
            <a:lvl1pPr marL="0" indent="0">
              <a:buNone/>
              <a:defRPr sz="14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10123716" y="9423400"/>
            <a:ext cx="7184571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10123716" y="14312900"/>
            <a:ext cx="7184571" cy="3911600"/>
          </a:xfrm>
          <a:prstGeom prst="rect">
            <a:avLst/>
          </a:prstGeom>
        </p:spPr>
        <p:txBody>
          <a:bodyPr vert="horz" lIns="105503" tIns="52752" rIns="105503" bIns="52752"/>
          <a:lstStyle>
            <a:lvl1pPr marL="0" indent="0">
              <a:buNone/>
              <a:defRPr sz="1800"/>
            </a:lvl1pPr>
          </a:lstStyle>
          <a:p>
            <a:endParaRPr lang="en-US" dirty="0"/>
          </a:p>
        </p:txBody>
      </p:sp>
      <p:pic>
        <p:nvPicPr>
          <p:cNvPr id="2" name="Picture 1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9400" y="18906744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351144" rtl="0" eaLnBrk="1" latinLnBrk="0" hangingPunct="1">
        <a:spcBef>
          <a:spcPct val="0"/>
        </a:spcBef>
        <a:buNone/>
        <a:defRPr sz="11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81680" indent="-881680" algn="l" defTabSz="2351144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1910305" indent="-734733" algn="l" defTabSz="2351144" rtl="0" eaLnBrk="1" latinLnBrk="0" hangingPunct="1">
        <a:spcBef>
          <a:spcPct val="20000"/>
        </a:spcBef>
        <a:buFont typeface="Arial" pitchFamily="34" charset="0"/>
        <a:buChar char="–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2938932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504" indent="-587786" algn="l" defTabSz="2351144" rtl="0" eaLnBrk="1" latinLnBrk="0" hangingPunct="1">
        <a:spcBef>
          <a:spcPct val="20000"/>
        </a:spcBef>
        <a:buFont typeface="Arial" pitchFamily="34" charset="0"/>
        <a:buChar char="–"/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90076" indent="-587786" algn="l" defTabSz="2351144" rtl="0" eaLnBrk="1" latinLnBrk="0" hangingPunct="1">
        <a:spcBef>
          <a:spcPct val="20000"/>
        </a:spcBef>
        <a:buFont typeface="Arial" pitchFamily="34" charset="0"/>
        <a:buChar char="»"/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465648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641220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8816794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9992366" indent="-587786" algn="l" defTabSz="2351144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17557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2pPr>
      <a:lvl3pPr marL="235114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526718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0229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877862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7053434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8229007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9404580" algn="l" defTabSz="2351144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6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8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0"/>
          </p:nvPr>
        </p:nvSpPr>
        <p:spPr>
          <a:solidFill>
            <a:srgbClr val="C4172F"/>
          </a:solidFill>
          <a:ln>
            <a:solidFill>
              <a:srgbClr val="C4172F"/>
            </a:solidFill>
          </a:ln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38" name="Picture Placeholder 37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40" name="Chart Placeholder 39"/>
          <p:cNvSpPr>
            <a:spLocks noGrp="1"/>
          </p:cNvSpPr>
          <p:nvPr>
            <p:ph type="chart" sz="quarter" idx="25"/>
          </p:nvPr>
        </p:nvSpPr>
        <p:spPr/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6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19</cp:revision>
  <dcterms:created xsi:type="dcterms:W3CDTF">2013-01-28T22:40:39Z</dcterms:created>
  <dcterms:modified xsi:type="dcterms:W3CDTF">2018-06-16T00:34:42Z</dcterms:modified>
</cp:coreProperties>
</file>