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9456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60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10" y="96"/>
      </p:cViewPr>
      <p:guideLst>
        <p:guide orient="horz" pos="9800"/>
        <p:guide pos="60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48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48343" y="355600"/>
            <a:ext cx="21248914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48343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48343" y="3289300"/>
            <a:ext cx="6792686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48343" y="85344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48343" y="93345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8343" y="137795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48343" y="145796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76457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4804571" y="14579600"/>
            <a:ext cx="6792686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4804571" y="24892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804571" y="3289300"/>
            <a:ext cx="6792686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4804571" y="13779500"/>
            <a:ext cx="6792686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576457" y="3289300"/>
            <a:ext cx="6792686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609600" y="533400"/>
            <a:ext cx="1567543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9855543" y="533400"/>
            <a:ext cx="1567543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8098972" y="9423400"/>
            <a:ext cx="5747657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8098972" y="14312900"/>
            <a:ext cx="5747657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2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6" name="Picture Placeholder 15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7" name="Chart Placeholder 16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18" name="Chart Placeholder 17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21</cp:revision>
  <dcterms:created xsi:type="dcterms:W3CDTF">2013-01-28T22:40:39Z</dcterms:created>
  <dcterms:modified xsi:type="dcterms:W3CDTF">2018-06-16T00:38:13Z</dcterms:modified>
</cp:coreProperties>
</file>