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9202400" cy="19202400"/>
  <p:notesSz cx="6858000" cy="9144000"/>
  <p:defaultTextStyle>
    <a:defPPr>
      <a:defRPr lang="en-US"/>
    </a:defPPr>
    <a:lvl1pPr marL="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1887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3774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05661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07548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09435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11322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13209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150962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52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E6E6E6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746" y="96"/>
      </p:cViewPr>
      <p:guideLst>
        <p:guide orient="horz" pos="9800"/>
        <p:guide pos="52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4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04800" y="355600"/>
            <a:ext cx="18592800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anchor="ctr" anchorCtr="1"/>
          <a:lstStyle>
            <a:lvl1pPr>
              <a:defRPr sz="36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4892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3289300"/>
            <a:ext cx="5943600" cy="50673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aseline="0"/>
            </a:lvl1pPr>
            <a:lvl2pPr marL="231775" indent="0">
              <a:buNone/>
              <a:defRPr sz="1600" baseline="0"/>
            </a:lvl2pPr>
            <a:lvl3pPr marL="450850" indent="0">
              <a:buNone/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85344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9334500"/>
            <a:ext cx="5943600" cy="4267200"/>
          </a:xfrm>
          <a:prstGeom prst="rect">
            <a:avLst/>
          </a:prstGeom>
        </p:spPr>
        <p:txBody>
          <a:bodyPr vert="horz"/>
          <a:lstStyle>
            <a:lvl1pPr marL="0" marR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137795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14579600"/>
            <a:ext cx="5943600" cy="4267200"/>
          </a:xfrm>
          <a:prstGeom prst="rect">
            <a:avLst/>
          </a:prstGeom>
        </p:spPr>
        <p:txBody>
          <a:bodyPr vert="horz"/>
          <a:lstStyle>
            <a:lvl1pPr marL="0" marR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29400" y="24892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2954000" y="14579600"/>
            <a:ext cx="5943600" cy="4267200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0" y="24892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2954000" y="3289300"/>
            <a:ext cx="5943600" cy="10312400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2954000" y="137795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6629400" y="3289300"/>
            <a:ext cx="5943600" cy="1555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aseline="0"/>
            </a:lvl1pPr>
            <a:lvl2pPr marL="231775" indent="0"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533400" y="533400"/>
            <a:ext cx="1371600" cy="16002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7373600" y="533400"/>
            <a:ext cx="1371600" cy="16002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7086600" y="9423400"/>
            <a:ext cx="5029200" cy="3911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7086600" y="14312900"/>
            <a:ext cx="5029200" cy="3911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0" y="18897600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37740" rtl="0" eaLnBrk="1" latinLnBrk="0" hangingPunct="1">
        <a:spcBef>
          <a:spcPct val="0"/>
        </a:spcBef>
        <a:buNone/>
        <a:defRPr sz="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4153" indent="-764153" algn="l" defTabSz="2037740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655664" indent="-636794" algn="l" defTabSz="2037740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54717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566046" indent="-509435" algn="l" defTabSz="203774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84916" indent="-509435" algn="l" defTabSz="2037740" rtl="0" eaLnBrk="1" latinLnBrk="0" hangingPunct="1">
        <a:spcBef>
          <a:spcPct val="20000"/>
        </a:spcBef>
        <a:buFont typeface="Arial" pitchFamily="34" charset="0"/>
        <a:buChar char="»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60378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62265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641527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660397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7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774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61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7548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9435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11322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3209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50962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18</cp:revision>
  <dcterms:created xsi:type="dcterms:W3CDTF">2013-01-28T22:40:39Z</dcterms:created>
  <dcterms:modified xsi:type="dcterms:W3CDTF">2018-06-15T19:57:25Z</dcterms:modified>
</cp:coreProperties>
</file>