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6459200" cy="192024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4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  <a:srgbClr val="D83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076" y="96"/>
      </p:cViewPr>
      <p:guideLst>
        <p:guide orient="horz" pos="9800"/>
        <p:guide pos="4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4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261257" y="355600"/>
            <a:ext cx="15936686" cy="19558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31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261257" y="24892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61257" y="3289300"/>
            <a:ext cx="5094514" cy="50673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 baseline="0"/>
            </a:lvl2pPr>
            <a:lvl3pPr marL="386424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261257" y="85344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1257" y="9334500"/>
            <a:ext cx="5094514" cy="42672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261257" y="137795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1257" y="14579600"/>
            <a:ext cx="5094514" cy="42672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682343" y="24892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1103429" y="14579600"/>
            <a:ext cx="5094514" cy="42672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1103429" y="24892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1103429" y="3289300"/>
            <a:ext cx="5094514" cy="103124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1103429" y="137795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682343" y="3289300"/>
            <a:ext cx="5094514" cy="155575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457201" y="533400"/>
            <a:ext cx="117565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4891658" y="533400"/>
            <a:ext cx="117565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6074230" y="9423400"/>
            <a:ext cx="4310743" cy="3911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6074230" y="14312900"/>
            <a:ext cx="4310743" cy="3911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0" y="18897600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547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956" indent="-654956" algn="l" defTabSz="1746547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070" indent="-545796" algn="l" defTabSz="1746547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8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458" indent="-436637" algn="l" defTabSz="1746547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732" indent="-436637" algn="l" defTabSz="1746547" rtl="0" eaLnBrk="1" latinLnBrk="0" hangingPunct="1">
        <a:spcBef>
          <a:spcPct val="20000"/>
        </a:spcBef>
        <a:buFont typeface="Arial" pitchFamily="34" charset="0"/>
        <a:buChar char="»"/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0300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676278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549553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826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273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547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821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309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368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642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91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619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36" name="Text Placeholder 29">
            <a:extLst>
              <a:ext uri="{FF2B5EF4-FFF2-40B4-BE49-F238E27FC236}">
                <a16:creationId xmlns:a16="http://schemas.microsoft.com/office/drawing/2014/main" id="{CD0F30E9-60A8-4FD0-8850-4DE10B9DAA5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24</cp:revision>
  <dcterms:created xsi:type="dcterms:W3CDTF">2013-01-28T22:40:39Z</dcterms:created>
  <dcterms:modified xsi:type="dcterms:W3CDTF">2018-06-15T19:53:28Z</dcterms:modified>
</cp:coreProperties>
</file>