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12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86" y="702"/>
      </p:cViewPr>
      <p:guideLst>
        <p:guide orient="horz" pos="8400"/>
        <p:guide pos="12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9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7852571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35" name="Title 19"/>
          <p:cNvSpPr>
            <a:spLocks noGrp="1"/>
          </p:cNvSpPr>
          <p:nvPr>
            <p:ph type="title" hasCustomPrompt="1"/>
          </p:nvPr>
        </p:nvSpPr>
        <p:spPr>
          <a:xfrm>
            <a:off x="497634" y="304800"/>
            <a:ext cx="42958137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38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22514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22514" y="2819400"/>
            <a:ext cx="8360229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97633" y="73152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97633" y="8001000"/>
            <a:ext cx="8360229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97633" y="118110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97633" y="12496801"/>
            <a:ext cx="8360229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51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0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5095543" y="12496800"/>
            <a:ext cx="8360229" cy="36467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5095543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5095543" y="2819400"/>
            <a:ext cx="8360229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5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5095543" y="118110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0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57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870861" y="457200"/>
            <a:ext cx="223934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58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40930287" y="457200"/>
            <a:ext cx="223934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8636343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61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7852571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7" name="Text Placeholder 21"/>
          <p:cNvSpPr>
            <a:spLocks noGrp="1"/>
          </p:cNvSpPr>
          <p:nvPr>
            <p:ph type="body" sz="quarter" idx="31" hasCustomPrompt="1"/>
          </p:nvPr>
        </p:nvSpPr>
        <p:spPr>
          <a:xfrm>
            <a:off x="26474057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8" name="Text Placeholder 23"/>
          <p:cNvSpPr>
            <a:spLocks noGrp="1"/>
          </p:cNvSpPr>
          <p:nvPr>
            <p:ph type="body" sz="quarter" idx="32"/>
          </p:nvPr>
        </p:nvSpPr>
        <p:spPr>
          <a:xfrm>
            <a:off x="26474057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72" name="Chart Placeholder 38"/>
          <p:cNvSpPr>
            <a:spLocks noGrp="1"/>
          </p:cNvSpPr>
          <p:nvPr>
            <p:ph type="chart" sz="quarter" idx="33"/>
          </p:nvPr>
        </p:nvSpPr>
        <p:spPr>
          <a:xfrm>
            <a:off x="18636343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3" name="Chart Placeholder 38"/>
          <p:cNvSpPr>
            <a:spLocks noGrp="1"/>
          </p:cNvSpPr>
          <p:nvPr>
            <p:ph type="chart" sz="quarter" idx="34"/>
          </p:nvPr>
        </p:nvSpPr>
        <p:spPr>
          <a:xfrm>
            <a:off x="27257828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4" name="Chart Placeholder 38"/>
          <p:cNvSpPr>
            <a:spLocks noGrp="1"/>
          </p:cNvSpPr>
          <p:nvPr>
            <p:ph type="chart" sz="quarter" idx="35"/>
          </p:nvPr>
        </p:nvSpPr>
        <p:spPr>
          <a:xfrm>
            <a:off x="27257828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5" name="Chart Placeholder 38"/>
          <p:cNvSpPr>
            <a:spLocks noGrp="1"/>
          </p:cNvSpPr>
          <p:nvPr>
            <p:ph type="chart" sz="quarter" idx="36"/>
          </p:nvPr>
        </p:nvSpPr>
        <p:spPr>
          <a:xfrm>
            <a:off x="9927771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6" name="Chart Placeholder 38"/>
          <p:cNvSpPr>
            <a:spLocks noGrp="1"/>
          </p:cNvSpPr>
          <p:nvPr>
            <p:ph type="chart" sz="quarter" idx="37"/>
          </p:nvPr>
        </p:nvSpPr>
        <p:spPr>
          <a:xfrm>
            <a:off x="9927771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8600" y="16192826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6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63" name="Picture Placeholder 6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4" name="Chart Placeholder 63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65" name="Text Placeholder 6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Chart Placeholder 68"/>
          <p:cNvSpPr>
            <a:spLocks noGrp="1"/>
          </p:cNvSpPr>
          <p:nvPr>
            <p:ph type="chart" sz="quarter" idx="33"/>
          </p:nvPr>
        </p:nvSpPr>
        <p:spPr/>
      </p:sp>
      <p:sp>
        <p:nvSpPr>
          <p:cNvPr id="70" name="Chart Placeholder 69"/>
          <p:cNvSpPr>
            <a:spLocks noGrp="1"/>
          </p:cNvSpPr>
          <p:nvPr>
            <p:ph type="chart" sz="quarter" idx="34"/>
          </p:nvPr>
        </p:nvSpPr>
        <p:spPr/>
      </p:sp>
      <p:sp>
        <p:nvSpPr>
          <p:cNvPr id="71" name="Chart Placeholder 70"/>
          <p:cNvSpPr>
            <a:spLocks noGrp="1"/>
          </p:cNvSpPr>
          <p:nvPr>
            <p:ph type="chart" sz="quarter" idx="35"/>
          </p:nvPr>
        </p:nvSpPr>
        <p:spPr/>
      </p:sp>
      <p:sp>
        <p:nvSpPr>
          <p:cNvPr id="72" name="Chart Placeholder 71"/>
          <p:cNvSpPr>
            <a:spLocks noGrp="1"/>
          </p:cNvSpPr>
          <p:nvPr>
            <p:ph type="chart" sz="quarter" idx="36"/>
          </p:nvPr>
        </p:nvSpPr>
        <p:spPr/>
      </p:sp>
      <p:sp>
        <p:nvSpPr>
          <p:cNvPr id="73" name="Chart Placeholder 72"/>
          <p:cNvSpPr>
            <a:spLocks noGrp="1"/>
          </p:cNvSpPr>
          <p:nvPr>
            <p:ph type="chart" sz="quarter" idx="37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34</cp:revision>
  <dcterms:created xsi:type="dcterms:W3CDTF">2013-01-28T22:40:39Z</dcterms:created>
  <dcterms:modified xsi:type="dcterms:W3CDTF">2018-06-15T19:31:44Z</dcterms:modified>
</cp:coreProperties>
</file>