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9" r:id="rId2"/>
  </p:sldIdLst>
  <p:sldSz cx="32918400" cy="16459200"/>
  <p:notesSz cx="6858000" cy="9144000"/>
  <p:defaultTextStyle>
    <a:defPPr>
      <a:defRPr lang="en-US"/>
    </a:defPPr>
    <a:lvl1pPr marL="0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89949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79898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69849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959798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949748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939697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929647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919597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0">
          <p15:clr>
            <a:srgbClr val="A4A3A4"/>
          </p15:clr>
        </p15:guide>
        <p15:guide id="2" pos="90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172F"/>
    <a:srgbClr val="0101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50" y="108"/>
      </p:cViewPr>
      <p:guideLst>
        <p:guide orient="horz" pos="8400"/>
        <p:guide pos="905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7B708-2555-834C-97B8-35CDF758D659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14C12-B17B-E54E-8510-11A7CCA69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55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&quot; x 72&quot; 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522516" y="304800"/>
            <a:ext cx="31873372" cy="1676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 anchor="ctr" anchorCtr="1"/>
          <a:lstStyle>
            <a:lvl1pPr>
              <a:defRPr sz="35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Poster Presentation Title</a:t>
            </a:r>
            <a:br>
              <a:rPr lang="en-US" dirty="0"/>
            </a:b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Author Name(s)</a:t>
            </a:r>
            <a:b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Affiliated Institutions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533402" y="2155371"/>
            <a:ext cx="7707085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Abstract or Introduction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1" hasCustomPrompt="1"/>
          </p:nvPr>
        </p:nvSpPr>
        <p:spPr>
          <a:xfrm>
            <a:off x="533402" y="2808514"/>
            <a:ext cx="7707085" cy="43434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 baseline="0"/>
            </a:lvl1pPr>
            <a:lvl2pPr marL="225196" indent="0">
              <a:buNone/>
              <a:defRPr sz="1500" baseline="0"/>
            </a:lvl2pPr>
            <a:lvl3pPr marL="438053" indent="0">
              <a:buNone/>
              <a:defRPr sz="1500" baseline="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Any element of this template (colors, fonts, layouts, etc.) can be edited to suit your needs. To change the color of a title bar: right click the text box, select format shape, edit the “Fill” and “Line” your desired specifications.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522517" y="7315200"/>
            <a:ext cx="7707085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Objectives</a:t>
            </a:r>
            <a:endParaRPr lang="en-US" dirty="0"/>
          </a:p>
        </p:txBody>
      </p:sp>
      <p:sp>
        <p:nvSpPr>
          <p:cNvPr id="26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522517" y="8001000"/>
            <a:ext cx="7707085" cy="36576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marR="0" indent="0" algn="l" defTabSz="197989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marL="0" marR="0" lvl="0" indent="0" algn="l" defTabSz="197989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To change the color of a title bar: right click the text box, select format shape, edit the “Fill” and “Line” your desired specifications.</a:t>
            </a:r>
          </a:p>
        </p:txBody>
      </p:sp>
      <p:sp>
        <p:nvSpPr>
          <p:cNvPr id="27" name="Text Placehold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522517" y="11811000"/>
            <a:ext cx="7707085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Methods</a:t>
            </a:r>
            <a:endParaRPr lang="en-US" dirty="0"/>
          </a:p>
        </p:txBody>
      </p:sp>
      <p:sp>
        <p:nvSpPr>
          <p:cNvPr id="28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522517" y="12496801"/>
            <a:ext cx="7707085" cy="3635829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marR="0" indent="0" algn="l" defTabSz="197989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marL="0" marR="0" lvl="0" indent="0" algn="l" defTabSz="197989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Copy and paste title bars and text boxes to create additional sections.</a:t>
            </a:r>
          </a:p>
        </p:txBody>
      </p:sp>
      <p:sp>
        <p:nvSpPr>
          <p:cNvPr id="29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8610602" y="2155371"/>
            <a:ext cx="7707085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Results</a:t>
            </a:r>
            <a:endParaRPr lang="en-US" dirty="0"/>
          </a:p>
        </p:txBody>
      </p:sp>
      <p:sp>
        <p:nvSpPr>
          <p:cNvPr id="30" name="Text Placeholder 23"/>
          <p:cNvSpPr>
            <a:spLocks noGrp="1"/>
          </p:cNvSpPr>
          <p:nvPr>
            <p:ph type="body" sz="quarter" idx="17"/>
          </p:nvPr>
        </p:nvSpPr>
        <p:spPr>
          <a:xfrm>
            <a:off x="24688802" y="12409714"/>
            <a:ext cx="7707085" cy="3722914"/>
          </a:xfrm>
          <a:prstGeom prst="rect">
            <a:avLst/>
          </a:prstGeom>
        </p:spPr>
        <p:txBody>
          <a:bodyPr vert="horz" lIns="88844" tIns="44422" rIns="88844" bIns="44422"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1" name="Text Placeholder 21"/>
          <p:cNvSpPr>
            <a:spLocks noGrp="1"/>
          </p:cNvSpPr>
          <p:nvPr>
            <p:ph type="body" sz="quarter" idx="18" hasCustomPrompt="1"/>
          </p:nvPr>
        </p:nvSpPr>
        <p:spPr>
          <a:xfrm>
            <a:off x="24688802" y="2155371"/>
            <a:ext cx="7707085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Conclusion</a:t>
            </a:r>
            <a:endParaRPr lang="en-US" dirty="0"/>
          </a:p>
        </p:txBody>
      </p:sp>
      <p:sp>
        <p:nvSpPr>
          <p:cNvPr id="32" name="Text Placeholder 23"/>
          <p:cNvSpPr>
            <a:spLocks noGrp="1"/>
          </p:cNvSpPr>
          <p:nvPr>
            <p:ph type="body" sz="quarter" idx="19"/>
          </p:nvPr>
        </p:nvSpPr>
        <p:spPr>
          <a:xfrm>
            <a:off x="24688802" y="2808514"/>
            <a:ext cx="7707085" cy="8839200"/>
          </a:xfrm>
          <a:prstGeom prst="rect">
            <a:avLst/>
          </a:prstGeom>
        </p:spPr>
        <p:txBody>
          <a:bodyPr vert="horz" lIns="88844" tIns="44422" rIns="88844" bIns="44422"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3" name="Text Placeholder 21"/>
          <p:cNvSpPr>
            <a:spLocks noGrp="1"/>
          </p:cNvSpPr>
          <p:nvPr>
            <p:ph type="body" sz="quarter" idx="20" hasCustomPrompt="1"/>
          </p:nvPr>
        </p:nvSpPr>
        <p:spPr>
          <a:xfrm>
            <a:off x="24688802" y="11756571"/>
            <a:ext cx="7707085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References</a:t>
            </a:r>
            <a:endParaRPr lang="en-US" dirty="0"/>
          </a:p>
        </p:txBody>
      </p:sp>
      <p:sp>
        <p:nvSpPr>
          <p:cNvPr id="34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8610602" y="2808514"/>
            <a:ext cx="7707085" cy="133350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 baseline="0"/>
            </a:lvl1pPr>
            <a:lvl2pPr marL="225196" indent="0">
              <a:buNone/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Remember to save all charts, graphs, and tables as 300DPI images prior to inserting them into your posters. Doing so will ensure the best results when printing your posters.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2" hasCustomPrompt="1"/>
          </p:nvPr>
        </p:nvSpPr>
        <p:spPr>
          <a:xfrm>
            <a:off x="914404" y="457200"/>
            <a:ext cx="2351315" cy="1371600"/>
          </a:xfrm>
          <a:prstGeom prst="rect">
            <a:avLst/>
          </a:prstGeom>
          <a:solidFill>
            <a:schemeClr val="bg1"/>
          </a:solidFill>
        </p:spPr>
        <p:txBody>
          <a:bodyPr vert="horz" lIns="88844" tIns="44422" rIns="88844" bIns="44422"/>
          <a:lstStyle>
            <a:lvl1pPr marL="0" indent="0">
              <a:buNone/>
              <a:defRPr sz="12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7" name="Picture Placeholder 35"/>
          <p:cNvSpPr>
            <a:spLocks noGrp="1"/>
          </p:cNvSpPr>
          <p:nvPr>
            <p:ph type="pic" sz="quarter" idx="23" hasCustomPrompt="1"/>
          </p:nvPr>
        </p:nvSpPr>
        <p:spPr>
          <a:xfrm>
            <a:off x="29783318" y="457200"/>
            <a:ext cx="2351315" cy="1371600"/>
          </a:xfrm>
          <a:prstGeom prst="rect">
            <a:avLst/>
          </a:prstGeom>
          <a:solidFill>
            <a:schemeClr val="bg1"/>
          </a:solidFill>
        </p:spPr>
        <p:txBody>
          <a:bodyPr vert="horz" lIns="88844" tIns="44422" rIns="88844" bIns="44422"/>
          <a:lstStyle>
            <a:lvl1pPr marL="0" indent="0">
              <a:buNone/>
              <a:defRPr sz="12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9" name="Chart Placeholder 38"/>
          <p:cNvSpPr>
            <a:spLocks noGrp="1"/>
          </p:cNvSpPr>
          <p:nvPr>
            <p:ph type="chart" sz="quarter" idx="24"/>
          </p:nvPr>
        </p:nvSpPr>
        <p:spPr>
          <a:xfrm>
            <a:off x="9220200" y="8033657"/>
            <a:ext cx="6521378" cy="33528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  <p:sp>
        <p:nvSpPr>
          <p:cNvPr id="40" name="Chart Placeholder 38"/>
          <p:cNvSpPr>
            <a:spLocks noGrp="1"/>
          </p:cNvSpPr>
          <p:nvPr>
            <p:ph type="chart" sz="quarter" idx="25"/>
          </p:nvPr>
        </p:nvSpPr>
        <p:spPr>
          <a:xfrm>
            <a:off x="9220200" y="12279086"/>
            <a:ext cx="6521378" cy="33528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  <p:sp>
        <p:nvSpPr>
          <p:cNvPr id="42" name="Text Placeholder 21"/>
          <p:cNvSpPr>
            <a:spLocks noGrp="1"/>
          </p:cNvSpPr>
          <p:nvPr>
            <p:ph type="body" sz="quarter" idx="26" hasCustomPrompt="1"/>
          </p:nvPr>
        </p:nvSpPr>
        <p:spPr>
          <a:xfrm>
            <a:off x="16611602" y="2155371"/>
            <a:ext cx="7707085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Results</a:t>
            </a:r>
            <a:endParaRPr lang="en-US" dirty="0"/>
          </a:p>
        </p:txBody>
      </p:sp>
      <p:sp>
        <p:nvSpPr>
          <p:cNvPr id="43" name="Text Placeholder 23"/>
          <p:cNvSpPr>
            <a:spLocks noGrp="1"/>
          </p:cNvSpPr>
          <p:nvPr>
            <p:ph type="body" sz="quarter" idx="27"/>
          </p:nvPr>
        </p:nvSpPr>
        <p:spPr>
          <a:xfrm>
            <a:off x="16611602" y="2808514"/>
            <a:ext cx="7707085" cy="133350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 baseline="0"/>
            </a:lvl1pPr>
            <a:lvl2pPr marL="225196" indent="0">
              <a:buNone/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endParaRPr lang="en-US" dirty="0"/>
          </a:p>
        </p:txBody>
      </p:sp>
      <p:sp>
        <p:nvSpPr>
          <p:cNvPr id="44" name="Chart Placeholder 38"/>
          <p:cNvSpPr>
            <a:spLocks noGrp="1"/>
          </p:cNvSpPr>
          <p:nvPr>
            <p:ph type="chart" sz="quarter" idx="28"/>
          </p:nvPr>
        </p:nvSpPr>
        <p:spPr>
          <a:xfrm>
            <a:off x="17297400" y="12279086"/>
            <a:ext cx="6521378" cy="33528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  <p:sp>
        <p:nvSpPr>
          <p:cNvPr id="45" name="Chart Placeholder 38"/>
          <p:cNvSpPr>
            <a:spLocks noGrp="1"/>
          </p:cNvSpPr>
          <p:nvPr>
            <p:ph type="chart" sz="quarter" idx="29"/>
          </p:nvPr>
        </p:nvSpPr>
        <p:spPr>
          <a:xfrm>
            <a:off x="17297400" y="8033657"/>
            <a:ext cx="6521378" cy="33528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  <p:sp>
        <p:nvSpPr>
          <p:cNvPr id="46" name="Chart Placeholder 38"/>
          <p:cNvSpPr>
            <a:spLocks noGrp="1"/>
          </p:cNvSpPr>
          <p:nvPr>
            <p:ph type="chart" sz="quarter" idx="30"/>
          </p:nvPr>
        </p:nvSpPr>
        <p:spPr>
          <a:xfrm>
            <a:off x="17297400" y="3918857"/>
            <a:ext cx="6521378" cy="33528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  <p:pic>
        <p:nvPicPr>
          <p:cNvPr id="4" name="Picture 3" descr="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3400" y="16198587"/>
            <a:ext cx="1371600" cy="21945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1979898" rtl="0" eaLnBrk="1" latinLnBrk="0" hangingPunct="1">
        <a:spcBef>
          <a:spcPct val="0"/>
        </a:spcBef>
        <a:buNone/>
        <a:defRPr sz="9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42463" indent="-742463" algn="l" defTabSz="1979898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608668" indent="-618719" algn="l" defTabSz="1979898" rtl="0" eaLnBrk="1" latinLnBrk="0" hangingPunct="1">
        <a:spcBef>
          <a:spcPct val="20000"/>
        </a:spcBef>
        <a:buFont typeface="Arial" pitchFamily="34" charset="0"/>
        <a:buChar char="–"/>
        <a:defRPr sz="6100" kern="1200">
          <a:solidFill>
            <a:schemeClr val="tx1"/>
          </a:solidFill>
          <a:latin typeface="+mn-lt"/>
          <a:ea typeface="+mn-ea"/>
          <a:cs typeface="+mn-cs"/>
        </a:defRPr>
      </a:lvl2pPr>
      <a:lvl3pPr marL="2474875" indent="-494975" algn="l" defTabSz="1979898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3pPr>
      <a:lvl4pPr marL="3464824" indent="-494975" algn="l" defTabSz="1979898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4pPr>
      <a:lvl5pPr marL="4454773" indent="-494975" algn="l" defTabSz="1979898" rtl="0" eaLnBrk="1" latinLnBrk="0" hangingPunct="1">
        <a:spcBef>
          <a:spcPct val="20000"/>
        </a:spcBef>
        <a:buFont typeface="Arial" pitchFamily="34" charset="0"/>
        <a:buChar char="»"/>
        <a:defRPr sz="4400" kern="1200">
          <a:solidFill>
            <a:schemeClr val="tx1"/>
          </a:solidFill>
          <a:latin typeface="+mn-lt"/>
          <a:ea typeface="+mn-ea"/>
          <a:cs typeface="+mn-cs"/>
        </a:defRPr>
      </a:lvl5pPr>
      <a:lvl6pPr marL="5444722" indent="-494975" algn="l" defTabSz="1979898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6pPr>
      <a:lvl7pPr marL="6434671" indent="-494975" algn="l" defTabSz="1979898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7pPr>
      <a:lvl8pPr marL="7424622" indent="-494975" algn="l" defTabSz="1979898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8pPr>
      <a:lvl9pPr marL="8414571" indent="-494975" algn="l" defTabSz="1979898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989949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979898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969849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4pPr>
      <a:lvl5pPr marL="3959798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5pPr>
      <a:lvl6pPr marL="4949748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6pPr>
      <a:lvl7pPr marL="5939697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7pPr>
      <a:lvl8pPr marL="6929647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8pPr>
      <a:lvl9pPr marL="7919597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6" name="Picture Placeholder 15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17" name="Chart Placeholder 16"/>
          <p:cNvSpPr>
            <a:spLocks noGrp="1"/>
          </p:cNvSpPr>
          <p:nvPr>
            <p:ph type="chart" sz="quarter" idx="24"/>
          </p:nvPr>
        </p:nvSpPr>
        <p:spPr/>
      </p:sp>
      <p:sp>
        <p:nvSpPr>
          <p:cNvPr id="18" name="Chart Placeholder 17"/>
          <p:cNvSpPr>
            <a:spLocks noGrp="1"/>
          </p:cNvSpPr>
          <p:nvPr>
            <p:ph type="chart" sz="quarter" idx="25"/>
          </p:nvPr>
        </p:nvSpPr>
        <p:spPr/>
      </p:sp>
      <p:sp>
        <p:nvSpPr>
          <p:cNvPr id="19" name="Text Placeholder 18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Chart Placeholder 20"/>
          <p:cNvSpPr>
            <a:spLocks noGrp="1"/>
          </p:cNvSpPr>
          <p:nvPr>
            <p:ph type="chart" sz="quarter" idx="28"/>
          </p:nvPr>
        </p:nvSpPr>
        <p:spPr/>
      </p:sp>
      <p:sp>
        <p:nvSpPr>
          <p:cNvPr id="22" name="Chart Placeholder 21"/>
          <p:cNvSpPr>
            <a:spLocks noGrp="1"/>
          </p:cNvSpPr>
          <p:nvPr>
            <p:ph type="chart" sz="quarter" idx="29"/>
          </p:nvPr>
        </p:nvSpPr>
        <p:spPr/>
      </p:sp>
      <p:sp>
        <p:nvSpPr>
          <p:cNvPr id="23" name="Chart Placeholder 22"/>
          <p:cNvSpPr>
            <a:spLocks noGrp="1"/>
          </p:cNvSpPr>
          <p:nvPr>
            <p:ph type="chart" sz="quarter" idx="30"/>
          </p:nvPr>
        </p:nvSpPr>
        <p:spPr/>
      </p:sp>
    </p:spTree>
    <p:extLst>
      <p:ext uri="{BB962C8B-B14F-4D97-AF65-F5344CB8AC3E}">
        <p14:creationId xmlns:p14="http://schemas.microsoft.com/office/powerpoint/2010/main" val="1892359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7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 Viens</dc:creator>
  <cp:lastModifiedBy>Gary Kapral</cp:lastModifiedBy>
  <cp:revision>30</cp:revision>
  <dcterms:created xsi:type="dcterms:W3CDTF">2013-01-28T22:40:39Z</dcterms:created>
  <dcterms:modified xsi:type="dcterms:W3CDTF">2018-06-15T19:29:54Z</dcterms:modified>
</cp:coreProperties>
</file>