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274320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75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834" y="54"/>
      </p:cViewPr>
      <p:guideLst>
        <p:guide orient="horz" pos="8400"/>
        <p:guide pos="75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60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5430" y="304800"/>
            <a:ext cx="26561143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1" y="2808514"/>
            <a:ext cx="6422571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35430" y="7315200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35430" y="8001000"/>
            <a:ext cx="6422571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35430" y="11811000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35430" y="12496800"/>
            <a:ext cx="6422571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1755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0574001" y="12409714"/>
            <a:ext cx="6422571" cy="37229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05740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0574001" y="2808514"/>
            <a:ext cx="6422571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0574001" y="117565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175501" y="2808514"/>
            <a:ext cx="6422571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762003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4819431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7683500" y="8033657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7683500" y="12279086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3843001" y="2155371"/>
            <a:ext cx="6422571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3843001" y="2808514"/>
            <a:ext cx="6422571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14414500" y="12279086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14414500" y="8033657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14414500" y="3918857"/>
            <a:ext cx="5434482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9400" y="16192707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hart Placeholder 20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22" name="Chart Placeholder 21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30</cp:revision>
  <dcterms:created xsi:type="dcterms:W3CDTF">2013-01-28T22:40:39Z</dcterms:created>
  <dcterms:modified xsi:type="dcterms:W3CDTF">2018-06-15T19:29:11Z</dcterms:modified>
</cp:coreProperties>
</file>