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8" r:id="rId2"/>
  </p:sldIdLst>
  <p:sldSz cx="21945600" cy="16459200"/>
  <p:notesSz cx="6858000" cy="9144000"/>
  <p:defaultTextStyle>
    <a:defPPr>
      <a:defRPr lang="en-US"/>
    </a:defPPr>
    <a:lvl1pPr marL="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1pPr>
    <a:lvl2pPr marL="873273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2pPr>
    <a:lvl3pPr marL="1746547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3pPr>
    <a:lvl4pPr marL="2619821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4pPr>
    <a:lvl5pPr marL="349309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5pPr>
    <a:lvl6pPr marL="4366368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6pPr>
    <a:lvl7pPr marL="5239642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7pPr>
    <a:lvl8pPr marL="6112915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8pPr>
    <a:lvl9pPr marL="6986190" algn="l" defTabSz="1746547" rtl="0" eaLnBrk="1" latinLnBrk="0" hangingPunct="1">
      <a:defRPr sz="3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400">
          <p15:clr>
            <a:srgbClr val="A4A3A4"/>
          </p15:clr>
        </p15:guide>
        <p15:guide id="2" pos="60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172F"/>
    <a:srgbClr val="D83248"/>
    <a:srgbClr val="010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626" y="54"/>
      </p:cViewPr>
      <p:guideLst>
        <p:guide orient="horz" pos="8400"/>
        <p:guide pos="603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7B708-2555-834C-97B8-35CDF758D659}" type="datetimeFigureOut">
              <a:rPr lang="en-US" smtClean="0"/>
              <a:t>6/15/2018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4C12-B17B-E54E-8510-11A7CCA69E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355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6&quot; x 48&quot; Po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 hasCustomPrompt="1"/>
          </p:nvPr>
        </p:nvSpPr>
        <p:spPr>
          <a:xfrm>
            <a:off x="348343" y="304800"/>
            <a:ext cx="21248915" cy="1676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 anchor="ctr" anchorCtr="1"/>
          <a:lstStyle>
            <a:lvl1pPr>
              <a:defRPr sz="31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Poster Presentation Title</a:t>
            </a:r>
            <a:br>
              <a:rPr lang="en-US" dirty="0"/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Author Name(s)</a:t>
            </a:r>
            <a:b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en-US" sz="21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List Affiliated Institutions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0" hasCustomPrompt="1"/>
          </p:nvPr>
        </p:nvSpPr>
        <p:spPr>
          <a:xfrm>
            <a:off x="348343" y="21336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Abstract or Introduction</a:t>
            </a:r>
            <a:endParaRPr lang="en-US" dirty="0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1" hasCustomPrompt="1"/>
          </p:nvPr>
        </p:nvSpPr>
        <p:spPr>
          <a:xfrm>
            <a:off x="348343" y="2819400"/>
            <a:ext cx="6792685" cy="43434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 baseline="0"/>
            </a:lvl2pPr>
            <a:lvl3pPr marL="386424" indent="0">
              <a:buNone/>
              <a:defRPr sz="1400" baseline="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Any element of this template (colors, fonts, layouts, etc.) can be edited to suit your needs. To change the color of a title bar: right click the text box, select format shape, edit the “Fill” and “Line” your desired specifications.</a:t>
            </a:r>
          </a:p>
        </p:txBody>
      </p:sp>
      <p:sp>
        <p:nvSpPr>
          <p:cNvPr id="25" name="Text Placeholder 21"/>
          <p:cNvSpPr>
            <a:spLocks noGrp="1"/>
          </p:cNvSpPr>
          <p:nvPr>
            <p:ph type="body" sz="quarter" idx="12" hasCustomPrompt="1"/>
          </p:nvPr>
        </p:nvSpPr>
        <p:spPr>
          <a:xfrm>
            <a:off x="348343" y="73152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Objectives</a:t>
            </a:r>
            <a:endParaRPr lang="en-US" dirty="0"/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3" hasCustomPrompt="1"/>
          </p:nvPr>
        </p:nvSpPr>
        <p:spPr>
          <a:xfrm>
            <a:off x="348343" y="8001000"/>
            <a:ext cx="6792685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To change the color of a title bar: right click the text box, select format shape, edit the “Fill” and “Line” your desired specifications.</a:t>
            </a:r>
          </a:p>
        </p:txBody>
      </p:sp>
      <p:sp>
        <p:nvSpPr>
          <p:cNvPr id="27" name="Text Placeholder 21"/>
          <p:cNvSpPr>
            <a:spLocks noGrp="1"/>
          </p:cNvSpPr>
          <p:nvPr>
            <p:ph type="body" sz="quarter" idx="14" hasCustomPrompt="1"/>
          </p:nvPr>
        </p:nvSpPr>
        <p:spPr>
          <a:xfrm>
            <a:off x="348343" y="118110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Methods</a:t>
            </a:r>
            <a:endParaRPr lang="en-US" dirty="0"/>
          </a:p>
        </p:txBody>
      </p:sp>
      <p:sp>
        <p:nvSpPr>
          <p:cNvPr id="28" name="Text Placeholder 23"/>
          <p:cNvSpPr>
            <a:spLocks noGrp="1"/>
          </p:cNvSpPr>
          <p:nvPr>
            <p:ph type="body" sz="quarter" idx="15" hasCustomPrompt="1"/>
          </p:nvPr>
        </p:nvSpPr>
        <p:spPr>
          <a:xfrm>
            <a:off x="348343" y="12496800"/>
            <a:ext cx="6792685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marR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marL="0" marR="0" lvl="0" indent="0" algn="l" defTabSz="1746547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/>
              <a:t>Copy and paste title bars and text boxes to create additional sections.</a:t>
            </a:r>
          </a:p>
        </p:txBody>
      </p:sp>
      <p:sp>
        <p:nvSpPr>
          <p:cNvPr id="29" name="Text Placeholder 21"/>
          <p:cNvSpPr>
            <a:spLocks noGrp="1"/>
          </p:cNvSpPr>
          <p:nvPr>
            <p:ph type="body" sz="quarter" idx="16" hasCustomPrompt="1"/>
          </p:nvPr>
        </p:nvSpPr>
        <p:spPr>
          <a:xfrm>
            <a:off x="7576458" y="21336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Results</a:t>
            </a:r>
            <a:endParaRPr lang="en-US" dirty="0"/>
          </a:p>
        </p:txBody>
      </p:sp>
      <p:sp>
        <p:nvSpPr>
          <p:cNvPr id="30" name="Text Placeholder 23"/>
          <p:cNvSpPr>
            <a:spLocks noGrp="1"/>
          </p:cNvSpPr>
          <p:nvPr>
            <p:ph type="body" sz="quarter" idx="17"/>
          </p:nvPr>
        </p:nvSpPr>
        <p:spPr>
          <a:xfrm>
            <a:off x="14804572" y="12496800"/>
            <a:ext cx="6792685" cy="36576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Text Placeholder 21"/>
          <p:cNvSpPr>
            <a:spLocks noGrp="1"/>
          </p:cNvSpPr>
          <p:nvPr>
            <p:ph type="body" sz="quarter" idx="18" hasCustomPrompt="1"/>
          </p:nvPr>
        </p:nvSpPr>
        <p:spPr>
          <a:xfrm>
            <a:off x="14804572" y="21336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Conclusion</a:t>
            </a:r>
            <a:endParaRPr lang="en-US" dirty="0"/>
          </a:p>
        </p:txBody>
      </p:sp>
      <p:sp>
        <p:nvSpPr>
          <p:cNvPr id="32" name="Text Placeholder 23"/>
          <p:cNvSpPr>
            <a:spLocks noGrp="1"/>
          </p:cNvSpPr>
          <p:nvPr>
            <p:ph type="body" sz="quarter" idx="19"/>
          </p:nvPr>
        </p:nvSpPr>
        <p:spPr>
          <a:xfrm>
            <a:off x="14804572" y="2819400"/>
            <a:ext cx="6792685" cy="8839200"/>
          </a:xfrm>
          <a:prstGeom prst="rect">
            <a:avLst/>
          </a:prstGeom>
        </p:spPr>
        <p:txBody>
          <a:bodyPr vert="horz" lIns="78373" tIns="39187" rIns="78373" bIns="39187"/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3" name="Text Placeholder 21"/>
          <p:cNvSpPr>
            <a:spLocks noGrp="1"/>
          </p:cNvSpPr>
          <p:nvPr>
            <p:ph type="body" sz="quarter" idx="20" hasCustomPrompt="1"/>
          </p:nvPr>
        </p:nvSpPr>
        <p:spPr>
          <a:xfrm>
            <a:off x="14804572" y="11811000"/>
            <a:ext cx="6792685" cy="533400"/>
          </a:xfrm>
          <a:prstGeom prst="rect">
            <a:avLst/>
          </a:prstGeom>
          <a:solidFill>
            <a:srgbClr val="C4172F"/>
          </a:solidFill>
          <a:ln>
            <a:solidFill>
              <a:srgbClr val="C4172F"/>
            </a:solidFill>
          </a:ln>
        </p:spPr>
        <p:txBody>
          <a:bodyPr vert="horz" lIns="78373" tIns="39187" rIns="78373" bIns="39187"/>
          <a:lstStyle>
            <a:lvl1pPr marL="0" indent="0">
              <a:buNone/>
              <a:defRPr sz="2100" b="1" baseline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2100" dirty="0"/>
              <a:t>References</a:t>
            </a:r>
            <a:endParaRPr lang="en-US" dirty="0"/>
          </a:p>
        </p:txBody>
      </p:sp>
      <p:sp>
        <p:nvSpPr>
          <p:cNvPr id="34" name="Text Placeholder 23"/>
          <p:cNvSpPr>
            <a:spLocks noGrp="1"/>
          </p:cNvSpPr>
          <p:nvPr>
            <p:ph type="body" sz="quarter" idx="21" hasCustomPrompt="1"/>
          </p:nvPr>
        </p:nvSpPr>
        <p:spPr>
          <a:xfrm>
            <a:off x="7576458" y="2819400"/>
            <a:ext cx="6792685" cy="133350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 baseline="0"/>
            </a:lvl1pPr>
            <a:lvl2pPr marL="198654" indent="0">
              <a:buNone/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Remember to save all charts, graphs, and tables as 300DPI images prior to inserting them into your posters. Doing so will ensure the best results when printing your posters.</a:t>
            </a:r>
          </a:p>
        </p:txBody>
      </p:sp>
      <p:sp>
        <p:nvSpPr>
          <p:cNvPr id="36" name="Picture Placeholder 35"/>
          <p:cNvSpPr>
            <a:spLocks noGrp="1"/>
          </p:cNvSpPr>
          <p:nvPr>
            <p:ph type="pic" sz="quarter" idx="22" hasCustomPrompt="1"/>
          </p:nvPr>
        </p:nvSpPr>
        <p:spPr>
          <a:xfrm>
            <a:off x="609602" y="457200"/>
            <a:ext cx="1567543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7" name="Picture Placeholder 35"/>
          <p:cNvSpPr>
            <a:spLocks noGrp="1"/>
          </p:cNvSpPr>
          <p:nvPr>
            <p:ph type="pic" sz="quarter" idx="23" hasCustomPrompt="1"/>
          </p:nvPr>
        </p:nvSpPr>
        <p:spPr>
          <a:xfrm>
            <a:off x="19855545" y="457200"/>
            <a:ext cx="1567543" cy="1371600"/>
          </a:xfrm>
          <a:prstGeom prst="rect">
            <a:avLst/>
          </a:prstGeom>
          <a:solidFill>
            <a:schemeClr val="bg1"/>
          </a:solidFill>
        </p:spPr>
        <p:txBody>
          <a:bodyPr vert="horz" lIns="78373" tIns="39187" rIns="78373" bIns="39187"/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9" name="Chart Placeholder 38"/>
          <p:cNvSpPr>
            <a:spLocks noGrp="1"/>
          </p:cNvSpPr>
          <p:nvPr>
            <p:ph type="chart" sz="quarter" idx="24"/>
          </p:nvPr>
        </p:nvSpPr>
        <p:spPr>
          <a:xfrm>
            <a:off x="8098974" y="8077200"/>
            <a:ext cx="5747657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sp>
        <p:nvSpPr>
          <p:cNvPr id="40" name="Chart Placeholder 38"/>
          <p:cNvSpPr>
            <a:spLocks noGrp="1"/>
          </p:cNvSpPr>
          <p:nvPr>
            <p:ph type="chart" sz="quarter" idx="25"/>
          </p:nvPr>
        </p:nvSpPr>
        <p:spPr>
          <a:xfrm>
            <a:off x="8098974" y="12268200"/>
            <a:ext cx="5747657" cy="3352800"/>
          </a:xfrm>
          <a:prstGeom prst="rect">
            <a:avLst/>
          </a:prstGeom>
        </p:spPr>
        <p:txBody>
          <a:bodyPr vert="horz" lIns="78373" tIns="39187" rIns="78373" bIns="39187"/>
          <a:lstStyle>
            <a:lvl1pPr marL="0" indent="0">
              <a:buNone/>
              <a:defRPr sz="1400"/>
            </a:lvl1pPr>
          </a:lstStyle>
          <a:p>
            <a:endParaRPr lang="en-US" dirty="0"/>
          </a:p>
        </p:txBody>
      </p:sp>
      <p:pic>
        <p:nvPicPr>
          <p:cNvPr id="4" name="Picture 3" descr="Logo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9200" y="16208386"/>
            <a:ext cx="1371600" cy="21945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1746547" rtl="0" eaLnBrk="1" latinLnBrk="0" hangingPunct="1">
        <a:spcBef>
          <a:spcPct val="0"/>
        </a:spcBef>
        <a:buNone/>
        <a:defRPr sz="8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54956" indent="-654956" algn="l" defTabSz="1746547" rtl="0" eaLnBrk="1" latinLnBrk="0" hangingPunct="1">
        <a:spcBef>
          <a:spcPct val="20000"/>
        </a:spcBef>
        <a:buFont typeface="Arial" pitchFamily="34" charset="0"/>
        <a:buChar char="•"/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419070" indent="-545796" algn="l" defTabSz="1746547" rtl="0" eaLnBrk="1" latinLnBrk="0" hangingPunct="1">
        <a:spcBef>
          <a:spcPct val="20000"/>
        </a:spcBef>
        <a:buFont typeface="Arial" pitchFamily="34" charset="0"/>
        <a:buChar char="–"/>
        <a:defRPr sz="5300" kern="1200">
          <a:solidFill>
            <a:schemeClr val="tx1"/>
          </a:solidFill>
          <a:latin typeface="+mn-lt"/>
          <a:ea typeface="+mn-ea"/>
          <a:cs typeface="+mn-cs"/>
        </a:defRPr>
      </a:lvl2pPr>
      <a:lvl3pPr marL="218318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3pPr>
      <a:lvl4pPr marL="3056458" indent="-436637" algn="l" defTabSz="1746547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4pPr>
      <a:lvl5pPr marL="3929732" indent="-436637" algn="l" defTabSz="1746547" rtl="0" eaLnBrk="1" latinLnBrk="0" hangingPunct="1">
        <a:spcBef>
          <a:spcPct val="20000"/>
        </a:spcBef>
        <a:buFont typeface="Arial" pitchFamily="34" charset="0"/>
        <a:buChar char="»"/>
        <a:defRPr sz="3900" kern="1200">
          <a:solidFill>
            <a:schemeClr val="tx1"/>
          </a:solidFill>
          <a:latin typeface="+mn-lt"/>
          <a:ea typeface="+mn-ea"/>
          <a:cs typeface="+mn-cs"/>
        </a:defRPr>
      </a:lvl5pPr>
      <a:lvl6pPr marL="4803005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6pPr>
      <a:lvl7pPr marL="5676278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7pPr>
      <a:lvl8pPr marL="6549553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8pPr>
      <a:lvl9pPr marL="7422826" indent="-436637" algn="l" defTabSz="1746547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873273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746547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619821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4pPr>
      <a:lvl5pPr marL="349309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5pPr>
      <a:lvl6pPr marL="4366368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6pPr>
      <a:lvl7pPr marL="5239642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7pPr>
      <a:lvl8pPr marL="6112915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8pPr>
      <a:lvl9pPr marL="6986190" algn="l" defTabSz="1746547" rtl="0" eaLnBrk="1" latinLnBrk="0" hangingPunct="1">
        <a:defRPr sz="3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dirty="0"/>
              <a:t>Results</a:t>
            </a:r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Picture Placeholder 31"/>
          <p:cNvSpPr>
            <a:spLocks noGrp="1"/>
          </p:cNvSpPr>
          <p:nvPr>
            <p:ph type="pic" sz="quarter" idx="22"/>
          </p:nvPr>
        </p:nvSpPr>
        <p:spPr/>
      </p:sp>
      <p:sp>
        <p:nvSpPr>
          <p:cNvPr id="33" name="Picture Placeholder 32"/>
          <p:cNvSpPr>
            <a:spLocks noGrp="1"/>
          </p:cNvSpPr>
          <p:nvPr>
            <p:ph type="pic" sz="quarter" idx="23"/>
          </p:nvPr>
        </p:nvSpPr>
        <p:spPr/>
      </p:sp>
      <p:sp>
        <p:nvSpPr>
          <p:cNvPr id="34" name="Chart Placeholder 33"/>
          <p:cNvSpPr>
            <a:spLocks noGrp="1"/>
          </p:cNvSpPr>
          <p:nvPr>
            <p:ph type="chart" sz="quarter" idx="24"/>
          </p:nvPr>
        </p:nvSpPr>
        <p:spPr/>
      </p:sp>
      <p:sp>
        <p:nvSpPr>
          <p:cNvPr id="35" name="Chart Placeholder 34"/>
          <p:cNvSpPr>
            <a:spLocks noGrp="1"/>
          </p:cNvSpPr>
          <p:nvPr>
            <p:ph type="chart" sz="quarter" idx="25"/>
          </p:nvPr>
        </p:nvSpPr>
        <p:spPr/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6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Viens</dc:creator>
  <cp:lastModifiedBy>Gary Kapral</cp:lastModifiedBy>
  <cp:revision>25</cp:revision>
  <dcterms:created xsi:type="dcterms:W3CDTF">2013-01-28T22:40:39Z</dcterms:created>
  <dcterms:modified xsi:type="dcterms:W3CDTF">2018-06-15T19:28:27Z</dcterms:modified>
</cp:coreProperties>
</file>