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9202400" cy="16459200"/>
  <p:notesSz cx="6858000" cy="9144000"/>
  <p:defaultTextStyle>
    <a:defPPr>
      <a:defRPr lang="en-US"/>
    </a:defPPr>
    <a:lvl1pPr marL="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273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547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821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309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368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642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91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619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 userDrawn="1">
          <p15:clr>
            <a:srgbClr val="A4A3A4"/>
          </p15:clr>
        </p15:guide>
        <p15:guide id="2" pos="52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D83248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02" y="54"/>
      </p:cViewPr>
      <p:guideLst>
        <p:guide orient="horz" pos="8400"/>
        <p:guide pos="52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3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04800" y="304800"/>
            <a:ext cx="18592800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 anchor="ctr" anchorCtr="1"/>
          <a:lstStyle>
            <a:lvl1pPr>
              <a:defRPr sz="31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133600"/>
            <a:ext cx="59436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2819400"/>
            <a:ext cx="5943600" cy="43434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46" indent="0">
              <a:buNone/>
              <a:defRPr sz="1400" baseline="0"/>
            </a:lvl2pPr>
            <a:lvl3pPr marL="386407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7315200"/>
            <a:ext cx="59436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8001000"/>
            <a:ext cx="5943600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4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4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11811000"/>
            <a:ext cx="59436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12496800"/>
            <a:ext cx="5943600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4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47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29400" y="2133600"/>
            <a:ext cx="59436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2954000" y="12496800"/>
            <a:ext cx="5943600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0" y="2133600"/>
            <a:ext cx="59436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2954000" y="2819400"/>
            <a:ext cx="5943600" cy="88392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2954000" y="11811000"/>
            <a:ext cx="59436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6629400" y="2819400"/>
            <a:ext cx="5943600" cy="133350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46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533404" y="457200"/>
            <a:ext cx="1371600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7373604" y="457200"/>
            <a:ext cx="1371600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7086602" y="8077200"/>
            <a:ext cx="5029200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7086602" y="12268200"/>
            <a:ext cx="5029200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pic>
        <p:nvPicPr>
          <p:cNvPr id="3" name="Picture 2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4" y="16197946"/>
            <a:ext cx="1371600" cy="1881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472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928" indent="-654928" algn="l" defTabSz="1746472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009" indent="-545772" algn="l" defTabSz="1746472" rtl="0" eaLnBrk="1" latinLnBrk="0" hangingPunct="1">
        <a:spcBef>
          <a:spcPct val="20000"/>
        </a:spcBef>
        <a:buFont typeface="Arial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091" indent="-436618" algn="l" defTabSz="174647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327" indent="-436618" algn="l" defTabSz="1746472" rtl="0" eaLnBrk="1" latinLnBrk="0" hangingPunct="1">
        <a:spcBef>
          <a:spcPct val="20000"/>
        </a:spcBef>
        <a:buFont typeface="Arial" pitchFamily="34" charset="0"/>
        <a:buChar char="–"/>
        <a:defRPr sz="3899" kern="1200">
          <a:solidFill>
            <a:schemeClr val="tx1"/>
          </a:solidFill>
          <a:latin typeface="+mn-lt"/>
          <a:ea typeface="+mn-ea"/>
          <a:cs typeface="+mn-cs"/>
        </a:defRPr>
      </a:lvl4pPr>
      <a:lvl5pPr marL="3929564" indent="-436618" algn="l" defTabSz="1746472" rtl="0" eaLnBrk="1" latinLnBrk="0" hangingPunct="1">
        <a:spcBef>
          <a:spcPct val="20000"/>
        </a:spcBef>
        <a:buFont typeface="Arial" pitchFamily="34" charset="0"/>
        <a:buChar char="»"/>
        <a:defRPr sz="3899" kern="1200">
          <a:solidFill>
            <a:schemeClr val="tx1"/>
          </a:solidFill>
          <a:latin typeface="+mn-lt"/>
          <a:ea typeface="+mn-ea"/>
          <a:cs typeface="+mn-cs"/>
        </a:defRPr>
      </a:lvl5pPr>
      <a:lvl6pPr marL="4802799" indent="-436618" algn="l" defTabSz="1746472" rtl="0" eaLnBrk="1" latinLnBrk="0" hangingPunct="1">
        <a:spcBef>
          <a:spcPct val="20000"/>
        </a:spcBef>
        <a:buFont typeface="Arial" pitchFamily="34" charset="0"/>
        <a:buChar char="•"/>
        <a:defRPr sz="3899" kern="1200">
          <a:solidFill>
            <a:schemeClr val="tx1"/>
          </a:solidFill>
          <a:latin typeface="+mn-lt"/>
          <a:ea typeface="+mn-ea"/>
          <a:cs typeface="+mn-cs"/>
        </a:defRPr>
      </a:lvl6pPr>
      <a:lvl7pPr marL="5676035" indent="-436618" algn="l" defTabSz="1746472" rtl="0" eaLnBrk="1" latinLnBrk="0" hangingPunct="1">
        <a:spcBef>
          <a:spcPct val="20000"/>
        </a:spcBef>
        <a:buFont typeface="Arial" pitchFamily="34" charset="0"/>
        <a:buChar char="•"/>
        <a:defRPr sz="3899" kern="1200">
          <a:solidFill>
            <a:schemeClr val="tx1"/>
          </a:solidFill>
          <a:latin typeface="+mn-lt"/>
          <a:ea typeface="+mn-ea"/>
          <a:cs typeface="+mn-cs"/>
        </a:defRPr>
      </a:lvl7pPr>
      <a:lvl8pPr marL="6549272" indent="-436618" algn="l" defTabSz="1746472" rtl="0" eaLnBrk="1" latinLnBrk="0" hangingPunct="1">
        <a:spcBef>
          <a:spcPct val="20000"/>
        </a:spcBef>
        <a:buFont typeface="Arial" pitchFamily="34" charset="0"/>
        <a:buChar char="•"/>
        <a:defRPr sz="3899" kern="1200">
          <a:solidFill>
            <a:schemeClr val="tx1"/>
          </a:solidFill>
          <a:latin typeface="+mn-lt"/>
          <a:ea typeface="+mn-ea"/>
          <a:cs typeface="+mn-cs"/>
        </a:defRPr>
      </a:lvl8pPr>
      <a:lvl9pPr marL="7422507" indent="-436618" algn="l" defTabSz="1746472" rtl="0" eaLnBrk="1" latinLnBrk="0" hangingPunct="1">
        <a:spcBef>
          <a:spcPct val="20000"/>
        </a:spcBef>
        <a:buFont typeface="Arial" pitchFamily="34" charset="0"/>
        <a:buChar char="•"/>
        <a:defRPr sz="38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236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472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708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2946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181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417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653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5890" algn="l" defTabSz="1746472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4" name="Chart Placeholder 33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35" name="Chart Placeholder 34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23</cp:revision>
  <dcterms:created xsi:type="dcterms:W3CDTF">2013-01-28T22:40:39Z</dcterms:created>
  <dcterms:modified xsi:type="dcterms:W3CDTF">2018-06-16T00:38:09Z</dcterms:modified>
</cp:coreProperties>
</file>