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19202400" cy="16459200"/>
  <p:notesSz cx="6858000" cy="9144000"/>
  <p:defaultTextStyle>
    <a:defPPr>
      <a:defRPr lang="en-US"/>
    </a:defPPr>
    <a:lvl1pPr marL="0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1pPr>
    <a:lvl2pPr marL="873273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2pPr>
    <a:lvl3pPr marL="1746547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3pPr>
    <a:lvl4pPr marL="2619821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4pPr>
    <a:lvl5pPr marL="3493095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5pPr>
    <a:lvl6pPr marL="4366368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5239642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6112915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6986190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0" userDrawn="1">
          <p15:clr>
            <a:srgbClr val="A4A3A4"/>
          </p15:clr>
        </p15:guide>
        <p15:guide id="2" pos="52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72F"/>
    <a:srgbClr val="D83248"/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302" y="54"/>
      </p:cViewPr>
      <p:guideLst>
        <p:guide orient="horz" pos="8400"/>
        <p:guide pos="52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&quot; x 36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304800" y="304800"/>
            <a:ext cx="18592800" cy="1676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 anchor="ctr" anchorCtr="1"/>
          <a:lstStyle>
            <a:lvl1pPr>
              <a:defRPr sz="31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2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2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2133600"/>
            <a:ext cx="5943600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2819400"/>
            <a:ext cx="5943600" cy="43434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1400" baseline="0"/>
            </a:lvl1pPr>
            <a:lvl2pPr marL="198646" indent="0">
              <a:buNone/>
              <a:defRPr sz="1400" baseline="0"/>
            </a:lvl2pPr>
            <a:lvl3pPr marL="386407" indent="0">
              <a:buNone/>
              <a:defRPr sz="1400" baseline="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7315200"/>
            <a:ext cx="5943600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8001000"/>
            <a:ext cx="5943600" cy="36576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marR="0" indent="0" algn="l" defTabSz="174647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74647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11811000"/>
            <a:ext cx="5943600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2496800"/>
            <a:ext cx="5943600" cy="36576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marR="0" indent="0" algn="l" defTabSz="174647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74647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6629400" y="2133600"/>
            <a:ext cx="5943600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12954000" y="12496800"/>
            <a:ext cx="5943600" cy="3657600"/>
          </a:xfrm>
          <a:prstGeom prst="rect">
            <a:avLst/>
          </a:prstGeom>
        </p:spPr>
        <p:txBody>
          <a:bodyPr vert="horz" lIns="78373" tIns="39187" rIns="78373" bIns="39187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12954000" y="2133600"/>
            <a:ext cx="5943600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12954000" y="2819400"/>
            <a:ext cx="5943600" cy="8839200"/>
          </a:xfrm>
          <a:prstGeom prst="rect">
            <a:avLst/>
          </a:prstGeom>
        </p:spPr>
        <p:txBody>
          <a:bodyPr vert="horz" lIns="78373" tIns="39187" rIns="78373" bIns="39187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12954000" y="11811000"/>
            <a:ext cx="5943600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6629400" y="2819400"/>
            <a:ext cx="5943600" cy="133350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1400" baseline="0"/>
            </a:lvl1pPr>
            <a:lvl2pPr marL="198646" indent="0">
              <a:buNone/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533404" y="457200"/>
            <a:ext cx="1371600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78373" tIns="39187" rIns="78373" bIns="39187"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17373604" y="457200"/>
            <a:ext cx="1371600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78373" tIns="39187" rIns="78373" bIns="39187"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7086602" y="8077200"/>
            <a:ext cx="5029200" cy="33528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7086602" y="12268200"/>
            <a:ext cx="5029200" cy="33528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1400"/>
            </a:lvl1pPr>
          </a:lstStyle>
          <a:p>
            <a:endParaRPr lang="en-US" dirty="0"/>
          </a:p>
        </p:txBody>
      </p:sp>
      <p:pic>
        <p:nvPicPr>
          <p:cNvPr id="3" name="Picture 2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4" y="16197946"/>
            <a:ext cx="1371600" cy="18810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746472" rtl="0" eaLnBrk="1" latinLnBrk="0" hangingPunct="1">
        <a:spcBef>
          <a:spcPct val="0"/>
        </a:spcBef>
        <a:buNone/>
        <a:defRPr sz="8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4928" indent="-654928" algn="l" defTabSz="1746472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419009" indent="-545772" algn="l" defTabSz="1746472" rtl="0" eaLnBrk="1" latinLnBrk="0" hangingPunct="1">
        <a:spcBef>
          <a:spcPct val="20000"/>
        </a:spcBef>
        <a:buFont typeface="Arial" pitchFamily="34" charset="0"/>
        <a:buChar char="–"/>
        <a:defRPr sz="5300" kern="1200">
          <a:solidFill>
            <a:schemeClr val="tx1"/>
          </a:solidFill>
          <a:latin typeface="+mn-lt"/>
          <a:ea typeface="+mn-ea"/>
          <a:cs typeface="+mn-cs"/>
        </a:defRPr>
      </a:lvl2pPr>
      <a:lvl3pPr marL="2183091" indent="-436618" algn="l" defTabSz="1746472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056327" indent="-436618" algn="l" defTabSz="1746472" rtl="0" eaLnBrk="1" latinLnBrk="0" hangingPunct="1">
        <a:spcBef>
          <a:spcPct val="20000"/>
        </a:spcBef>
        <a:buFont typeface="Arial" pitchFamily="34" charset="0"/>
        <a:buChar char="–"/>
        <a:defRPr sz="3899" kern="1200">
          <a:solidFill>
            <a:schemeClr val="tx1"/>
          </a:solidFill>
          <a:latin typeface="+mn-lt"/>
          <a:ea typeface="+mn-ea"/>
          <a:cs typeface="+mn-cs"/>
        </a:defRPr>
      </a:lvl4pPr>
      <a:lvl5pPr marL="3929564" indent="-436618" algn="l" defTabSz="1746472" rtl="0" eaLnBrk="1" latinLnBrk="0" hangingPunct="1">
        <a:spcBef>
          <a:spcPct val="20000"/>
        </a:spcBef>
        <a:buFont typeface="Arial" pitchFamily="34" charset="0"/>
        <a:buChar char="»"/>
        <a:defRPr sz="3899" kern="1200">
          <a:solidFill>
            <a:schemeClr val="tx1"/>
          </a:solidFill>
          <a:latin typeface="+mn-lt"/>
          <a:ea typeface="+mn-ea"/>
          <a:cs typeface="+mn-cs"/>
        </a:defRPr>
      </a:lvl5pPr>
      <a:lvl6pPr marL="4802799" indent="-436618" algn="l" defTabSz="1746472" rtl="0" eaLnBrk="1" latinLnBrk="0" hangingPunct="1">
        <a:spcBef>
          <a:spcPct val="20000"/>
        </a:spcBef>
        <a:buFont typeface="Arial" pitchFamily="34" charset="0"/>
        <a:buChar char="•"/>
        <a:defRPr sz="3899" kern="1200">
          <a:solidFill>
            <a:schemeClr val="tx1"/>
          </a:solidFill>
          <a:latin typeface="+mn-lt"/>
          <a:ea typeface="+mn-ea"/>
          <a:cs typeface="+mn-cs"/>
        </a:defRPr>
      </a:lvl6pPr>
      <a:lvl7pPr marL="5676035" indent="-436618" algn="l" defTabSz="1746472" rtl="0" eaLnBrk="1" latinLnBrk="0" hangingPunct="1">
        <a:spcBef>
          <a:spcPct val="20000"/>
        </a:spcBef>
        <a:buFont typeface="Arial" pitchFamily="34" charset="0"/>
        <a:buChar char="•"/>
        <a:defRPr sz="3899" kern="1200">
          <a:solidFill>
            <a:schemeClr val="tx1"/>
          </a:solidFill>
          <a:latin typeface="+mn-lt"/>
          <a:ea typeface="+mn-ea"/>
          <a:cs typeface="+mn-cs"/>
        </a:defRPr>
      </a:lvl7pPr>
      <a:lvl8pPr marL="6549272" indent="-436618" algn="l" defTabSz="1746472" rtl="0" eaLnBrk="1" latinLnBrk="0" hangingPunct="1">
        <a:spcBef>
          <a:spcPct val="20000"/>
        </a:spcBef>
        <a:buFont typeface="Arial" pitchFamily="34" charset="0"/>
        <a:buChar char="•"/>
        <a:defRPr sz="3899" kern="1200">
          <a:solidFill>
            <a:schemeClr val="tx1"/>
          </a:solidFill>
          <a:latin typeface="+mn-lt"/>
          <a:ea typeface="+mn-ea"/>
          <a:cs typeface="+mn-cs"/>
        </a:defRPr>
      </a:lvl8pPr>
      <a:lvl9pPr marL="7422507" indent="-436618" algn="l" defTabSz="1746472" rtl="0" eaLnBrk="1" latinLnBrk="0" hangingPunct="1">
        <a:spcBef>
          <a:spcPct val="20000"/>
        </a:spcBef>
        <a:buFont typeface="Arial" pitchFamily="34" charset="0"/>
        <a:buChar char="•"/>
        <a:defRPr sz="38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46472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73236" algn="l" defTabSz="1746472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746472" algn="l" defTabSz="1746472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619708" algn="l" defTabSz="1746472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492946" algn="l" defTabSz="1746472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66181" algn="l" defTabSz="1746472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239417" algn="l" defTabSz="1746472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6112653" algn="l" defTabSz="1746472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985890" algn="l" defTabSz="1746472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33" name="Picture Placeholder 32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34" name="Chart Placeholder 33"/>
          <p:cNvSpPr>
            <a:spLocks noGrp="1"/>
          </p:cNvSpPr>
          <p:nvPr>
            <p:ph type="chart" sz="quarter" idx="24"/>
          </p:nvPr>
        </p:nvSpPr>
        <p:spPr/>
      </p:sp>
      <p:sp>
        <p:nvSpPr>
          <p:cNvPr id="35" name="Chart Placeholder 34"/>
          <p:cNvSpPr>
            <a:spLocks noGrp="1"/>
          </p:cNvSpPr>
          <p:nvPr>
            <p:ph type="chart" sz="quarter" idx="25"/>
          </p:nvPr>
        </p:nvSpPr>
        <p:spPr/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6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Gary Kapral</cp:lastModifiedBy>
  <cp:revision>23</cp:revision>
  <dcterms:created xsi:type="dcterms:W3CDTF">2013-01-28T22:40:39Z</dcterms:created>
  <dcterms:modified xsi:type="dcterms:W3CDTF">2018-06-16T00:38:09Z</dcterms:modified>
</cp:coreProperties>
</file>