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43891200" cy="16459200"/>
  <p:notesSz cx="6858000" cy="9144000"/>
  <p:defaultTextStyle>
    <a:defPPr>
      <a:defRPr lang="en-US"/>
    </a:defPPr>
    <a:lvl1pPr marL="0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99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798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698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597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4974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396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2964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195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0">
          <p15:clr>
            <a:srgbClr val="A4A3A4"/>
          </p15:clr>
        </p15:guide>
        <p15:guide id="2" pos="120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BA9"/>
    <a:srgbClr val="09306B"/>
    <a:srgbClr val="C4172F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86" y="702"/>
      </p:cViewPr>
      <p:guideLst>
        <p:guide orient="horz" pos="8400"/>
        <p:guide pos="120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96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Placeholder 23"/>
          <p:cNvSpPr>
            <a:spLocks noGrp="1"/>
          </p:cNvSpPr>
          <p:nvPr>
            <p:ph type="body" sz="quarter" idx="27"/>
          </p:nvPr>
        </p:nvSpPr>
        <p:spPr>
          <a:xfrm>
            <a:off x="17852571" y="2819400"/>
            <a:ext cx="8360229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endParaRPr lang="en-US" dirty="0"/>
          </a:p>
        </p:txBody>
      </p:sp>
      <p:sp>
        <p:nvSpPr>
          <p:cNvPr id="35" name="Title 19"/>
          <p:cNvSpPr>
            <a:spLocks noGrp="1"/>
          </p:cNvSpPr>
          <p:nvPr>
            <p:ph type="title" hasCustomPrompt="1"/>
          </p:nvPr>
        </p:nvSpPr>
        <p:spPr>
          <a:xfrm>
            <a:off x="497634" y="304800"/>
            <a:ext cx="42958137" cy="1676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 anchor="ctr" anchorCtr="1"/>
          <a:lstStyle>
            <a:lvl1pPr>
              <a:defRPr sz="35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38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522514" y="2133600"/>
            <a:ext cx="8360229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Abstract or Introduction</a:t>
            </a:r>
            <a:endParaRPr lang="en-US" dirty="0"/>
          </a:p>
        </p:txBody>
      </p:sp>
      <p:sp>
        <p:nvSpPr>
          <p:cNvPr id="41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522514" y="2819400"/>
            <a:ext cx="8360229" cy="43434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 baseline="0"/>
            </a:lvl2pPr>
            <a:lvl3pPr marL="438053" indent="0">
              <a:buNone/>
              <a:defRPr sz="1500" baseline="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97633" y="7315200"/>
            <a:ext cx="8360229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Objectives</a:t>
            </a:r>
            <a:endParaRPr lang="en-US" dirty="0"/>
          </a:p>
        </p:txBody>
      </p:sp>
      <p:sp>
        <p:nvSpPr>
          <p:cNvPr id="48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497633" y="8001000"/>
            <a:ext cx="8360229" cy="36576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497633" y="11811000"/>
            <a:ext cx="8360229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Methods</a:t>
            </a:r>
            <a:endParaRPr lang="en-US" dirty="0"/>
          </a:p>
        </p:txBody>
      </p:sp>
      <p:sp>
        <p:nvSpPr>
          <p:cNvPr id="50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97633" y="12496801"/>
            <a:ext cx="8360229" cy="3635829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51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0" y="2133600"/>
            <a:ext cx="8360229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52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35095543" y="12496800"/>
            <a:ext cx="8360229" cy="3646714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3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35095543" y="2133600"/>
            <a:ext cx="8360229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Conclusion</a:t>
            </a:r>
            <a:endParaRPr lang="en-US" dirty="0"/>
          </a:p>
        </p:txBody>
      </p:sp>
      <p:sp>
        <p:nvSpPr>
          <p:cNvPr id="54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35095543" y="2819400"/>
            <a:ext cx="8360229" cy="8839200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5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35095543" y="11811000"/>
            <a:ext cx="8360229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References</a:t>
            </a:r>
            <a:endParaRPr lang="en-US" dirty="0"/>
          </a:p>
        </p:txBody>
      </p:sp>
      <p:sp>
        <p:nvSpPr>
          <p:cNvPr id="56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9144000" y="2819400"/>
            <a:ext cx="8360229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57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870861" y="457200"/>
            <a:ext cx="2239347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8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40930287" y="457200"/>
            <a:ext cx="2239347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18636343" y="5562600"/>
            <a:ext cx="6792686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61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7852571" y="2133600"/>
            <a:ext cx="8360229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67" name="Text Placeholder 21"/>
          <p:cNvSpPr>
            <a:spLocks noGrp="1"/>
          </p:cNvSpPr>
          <p:nvPr>
            <p:ph type="body" sz="quarter" idx="31" hasCustomPrompt="1"/>
          </p:nvPr>
        </p:nvSpPr>
        <p:spPr>
          <a:xfrm>
            <a:off x="26474057" y="2133600"/>
            <a:ext cx="8360229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68" name="Text Placeholder 23"/>
          <p:cNvSpPr>
            <a:spLocks noGrp="1"/>
          </p:cNvSpPr>
          <p:nvPr>
            <p:ph type="body" sz="quarter" idx="32"/>
          </p:nvPr>
        </p:nvSpPr>
        <p:spPr>
          <a:xfrm>
            <a:off x="26474057" y="2819400"/>
            <a:ext cx="8360229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endParaRPr lang="en-US" dirty="0"/>
          </a:p>
        </p:txBody>
      </p:sp>
      <p:sp>
        <p:nvSpPr>
          <p:cNvPr id="72" name="Chart Placeholder 38"/>
          <p:cNvSpPr>
            <a:spLocks noGrp="1"/>
          </p:cNvSpPr>
          <p:nvPr>
            <p:ph type="chart" sz="quarter" idx="33"/>
          </p:nvPr>
        </p:nvSpPr>
        <p:spPr>
          <a:xfrm>
            <a:off x="18636343" y="11887200"/>
            <a:ext cx="6792686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73" name="Chart Placeholder 38"/>
          <p:cNvSpPr>
            <a:spLocks noGrp="1"/>
          </p:cNvSpPr>
          <p:nvPr>
            <p:ph type="chart" sz="quarter" idx="34"/>
          </p:nvPr>
        </p:nvSpPr>
        <p:spPr>
          <a:xfrm>
            <a:off x="27257828" y="5562600"/>
            <a:ext cx="6792686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74" name="Chart Placeholder 38"/>
          <p:cNvSpPr>
            <a:spLocks noGrp="1"/>
          </p:cNvSpPr>
          <p:nvPr>
            <p:ph type="chart" sz="quarter" idx="35"/>
          </p:nvPr>
        </p:nvSpPr>
        <p:spPr>
          <a:xfrm>
            <a:off x="27257828" y="11887200"/>
            <a:ext cx="6792686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75" name="Chart Placeholder 38"/>
          <p:cNvSpPr>
            <a:spLocks noGrp="1"/>
          </p:cNvSpPr>
          <p:nvPr>
            <p:ph type="chart" sz="quarter" idx="36"/>
          </p:nvPr>
        </p:nvSpPr>
        <p:spPr>
          <a:xfrm>
            <a:off x="9927771" y="5562600"/>
            <a:ext cx="6792686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76" name="Chart Placeholder 38"/>
          <p:cNvSpPr>
            <a:spLocks noGrp="1"/>
          </p:cNvSpPr>
          <p:nvPr>
            <p:ph type="chart" sz="quarter" idx="37"/>
          </p:nvPr>
        </p:nvSpPr>
        <p:spPr>
          <a:xfrm>
            <a:off x="9927771" y="11887200"/>
            <a:ext cx="6792686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pic>
        <p:nvPicPr>
          <p:cNvPr id="2" name="Picture 1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8600" y="16192826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979898" rtl="0" eaLnBrk="1" latinLnBrk="0" hangingPunct="1">
        <a:spcBef>
          <a:spcPct val="0"/>
        </a:spcBef>
        <a:buNone/>
        <a:defRPr sz="9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463" indent="-742463" algn="l" defTabSz="1979898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608668" indent="-618719" algn="l" defTabSz="1979898" rtl="0" eaLnBrk="1" latinLnBrk="0" hangingPunct="1">
        <a:spcBef>
          <a:spcPct val="20000"/>
        </a:spcBef>
        <a:buFont typeface="Arial" pitchFamily="34" charset="0"/>
        <a:buChar char="–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2474875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464824" indent="-494975" algn="l" defTabSz="197989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54773" indent="-494975" algn="l" defTabSz="1979898" rtl="0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4447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4346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4246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4145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99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798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698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597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4974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396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2964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195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Placeholder 6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2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4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18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Picture Placeholder 6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63" name="Picture Placeholder 62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64" name="Chart Placeholder 63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65" name="Text Placeholder 64"/>
          <p:cNvSpPr>
            <a:spLocks noGrp="1"/>
          </p:cNvSpPr>
          <p:nvPr>
            <p:ph type="body" sz="quarter" idx="2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1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Chart Placeholder 68"/>
          <p:cNvSpPr>
            <a:spLocks noGrp="1"/>
          </p:cNvSpPr>
          <p:nvPr>
            <p:ph type="chart" sz="quarter" idx="33"/>
          </p:nvPr>
        </p:nvSpPr>
        <p:spPr/>
      </p:sp>
      <p:sp>
        <p:nvSpPr>
          <p:cNvPr id="70" name="Chart Placeholder 69"/>
          <p:cNvSpPr>
            <a:spLocks noGrp="1"/>
          </p:cNvSpPr>
          <p:nvPr>
            <p:ph type="chart" sz="quarter" idx="34"/>
          </p:nvPr>
        </p:nvSpPr>
        <p:spPr/>
      </p:sp>
      <p:sp>
        <p:nvSpPr>
          <p:cNvPr id="71" name="Chart Placeholder 70"/>
          <p:cNvSpPr>
            <a:spLocks noGrp="1"/>
          </p:cNvSpPr>
          <p:nvPr>
            <p:ph type="chart" sz="quarter" idx="35"/>
          </p:nvPr>
        </p:nvSpPr>
        <p:spPr/>
      </p:sp>
      <p:sp>
        <p:nvSpPr>
          <p:cNvPr id="72" name="Chart Placeholder 71"/>
          <p:cNvSpPr>
            <a:spLocks noGrp="1"/>
          </p:cNvSpPr>
          <p:nvPr>
            <p:ph type="chart" sz="quarter" idx="36"/>
          </p:nvPr>
        </p:nvSpPr>
        <p:spPr/>
      </p:sp>
      <p:sp>
        <p:nvSpPr>
          <p:cNvPr id="73" name="Chart Placeholder 72"/>
          <p:cNvSpPr>
            <a:spLocks noGrp="1"/>
          </p:cNvSpPr>
          <p:nvPr>
            <p:ph type="chart" sz="quarter" idx="37"/>
          </p:nvPr>
        </p:nvSpPr>
        <p:spPr/>
      </p:sp>
    </p:spTree>
    <p:extLst>
      <p:ext uri="{BB962C8B-B14F-4D97-AF65-F5344CB8AC3E}">
        <p14:creationId xmlns:p14="http://schemas.microsoft.com/office/powerpoint/2010/main" val="189235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35</cp:revision>
  <dcterms:created xsi:type="dcterms:W3CDTF">2013-01-28T22:40:39Z</dcterms:created>
  <dcterms:modified xsi:type="dcterms:W3CDTF">2018-06-16T00:57:26Z</dcterms:modified>
</cp:coreProperties>
</file>