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21945600" cy="16459200"/>
  <p:notesSz cx="6858000" cy="9144000"/>
  <p:defaultTextStyle>
    <a:defPPr>
      <a:defRPr lang="en-US"/>
    </a:defPPr>
    <a:lvl1pPr marL="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3273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6547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9821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9309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66368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39642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11291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8619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60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BA9"/>
    <a:srgbClr val="09306B"/>
    <a:srgbClr val="C4172F"/>
    <a:srgbClr val="D83248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626" y="54"/>
      </p:cViewPr>
      <p:guideLst>
        <p:guide orient="horz" pos="8400"/>
        <p:guide pos="60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48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48343" y="304800"/>
            <a:ext cx="21248915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 anchor="ctr" anchorCtr="1"/>
          <a:lstStyle>
            <a:lvl1pPr>
              <a:defRPr sz="3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48343" y="21336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48343" y="2819400"/>
            <a:ext cx="6792685" cy="43434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54" indent="0">
              <a:buNone/>
              <a:defRPr sz="1400" baseline="0"/>
            </a:lvl2pPr>
            <a:lvl3pPr marL="386424" indent="0">
              <a:buNone/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48343" y="73152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48343" y="8001000"/>
            <a:ext cx="6792685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8343" y="118110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48343" y="12496800"/>
            <a:ext cx="6792685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76458" y="21336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4804572" y="12496800"/>
            <a:ext cx="6792685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4804572" y="21336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4804572" y="2819400"/>
            <a:ext cx="6792685" cy="88392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4804572" y="118110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7576458" y="2819400"/>
            <a:ext cx="6792685" cy="133350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54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609602" y="457200"/>
            <a:ext cx="1567543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9855545" y="457200"/>
            <a:ext cx="1567543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8098974" y="8077200"/>
            <a:ext cx="5747657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8098974" y="12268200"/>
            <a:ext cx="5747657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pic>
        <p:nvPicPr>
          <p:cNvPr id="4" name="Picture 3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200" y="16208386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46547" rtl="0" eaLnBrk="1" latinLnBrk="0" hangingPunct="1">
        <a:spcBef>
          <a:spcPct val="0"/>
        </a:spcBef>
        <a:buNone/>
        <a:defRPr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4956" indent="-654956" algn="l" defTabSz="1746547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070" indent="-545796" algn="l" defTabSz="1746547" rtl="0" eaLnBrk="1" latinLnBrk="0" hangingPunct="1">
        <a:spcBef>
          <a:spcPct val="20000"/>
        </a:spcBef>
        <a:buFont typeface="Arial" pitchFamily="34" charset="0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83185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458" indent="-436637" algn="l" defTabSz="1746547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9732" indent="-436637" algn="l" defTabSz="1746547" rtl="0" eaLnBrk="1" latinLnBrk="0" hangingPunct="1">
        <a:spcBef>
          <a:spcPct val="20000"/>
        </a:spcBef>
        <a:buFont typeface="Arial" pitchFamily="34" charset="0"/>
        <a:buChar char="»"/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03005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676278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549553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422826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3273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6547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19821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93095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66368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39642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12915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86190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4" name="Chart Placeholder 33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35" name="Chart Placeholder 34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26</cp:revision>
  <dcterms:created xsi:type="dcterms:W3CDTF">2013-01-28T22:40:39Z</dcterms:created>
  <dcterms:modified xsi:type="dcterms:W3CDTF">2018-06-16T00:52:27Z</dcterms:modified>
</cp:coreProperties>
</file>