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43891200" cy="19202400"/>
  <p:notesSz cx="6858000" cy="9144000"/>
  <p:defaultTextStyle>
    <a:defPPr>
      <a:defRPr lang="en-US"/>
    </a:defPPr>
    <a:lvl1pPr marL="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7557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5114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26718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0229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87786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05343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29007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0458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00">
          <p15:clr>
            <a:srgbClr val="A4A3A4"/>
          </p15:clr>
        </p15:guide>
        <p15:guide id="2" pos="120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06B"/>
    <a:srgbClr val="1A4BA9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86" y="414"/>
      </p:cViewPr>
      <p:guideLst>
        <p:guide orient="horz" pos="9800"/>
        <p:guide pos="120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96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696688" y="355600"/>
            <a:ext cx="42497830" cy="19558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 anchor="ctr" anchorCtr="1"/>
          <a:lstStyle>
            <a:lvl1pPr>
              <a:defRPr sz="4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3" y="2514600"/>
            <a:ext cx="10276113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711203" y="3276600"/>
            <a:ext cx="10276113" cy="50673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 baseline="0"/>
            </a:lvl2pPr>
            <a:lvl3pPr marL="520191" indent="0">
              <a:buNone/>
              <a:defRPr sz="1800" baseline="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96690" y="8534400"/>
            <a:ext cx="10276113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696690" y="9334500"/>
            <a:ext cx="10276113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696690" y="13779500"/>
            <a:ext cx="10276113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696690" y="14579600"/>
            <a:ext cx="10276113" cy="42418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1480803" y="2514600"/>
            <a:ext cx="10276113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32918403" y="14478000"/>
            <a:ext cx="10276113" cy="4343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32918403" y="2514600"/>
            <a:ext cx="10276113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32918403" y="3276600"/>
            <a:ext cx="10276113" cy="10312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32918403" y="13716000"/>
            <a:ext cx="10276113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11480803" y="3276600"/>
            <a:ext cx="10276113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1219205" y="533400"/>
            <a:ext cx="3135087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39711090" y="533400"/>
            <a:ext cx="3135087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12293600" y="9372600"/>
            <a:ext cx="8695170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2293600" y="14325600"/>
            <a:ext cx="8695170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22148803" y="2514600"/>
            <a:ext cx="10276113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22148803" y="3276600"/>
            <a:ext cx="10276113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44" name="Chart Placeholder 38"/>
          <p:cNvSpPr>
            <a:spLocks noGrp="1"/>
          </p:cNvSpPr>
          <p:nvPr>
            <p:ph type="chart" sz="quarter" idx="28"/>
          </p:nvPr>
        </p:nvSpPr>
        <p:spPr>
          <a:xfrm>
            <a:off x="23063200" y="14325600"/>
            <a:ext cx="8695170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5" name="Chart Placeholder 38"/>
          <p:cNvSpPr>
            <a:spLocks noGrp="1"/>
          </p:cNvSpPr>
          <p:nvPr>
            <p:ph type="chart" sz="quarter" idx="29"/>
          </p:nvPr>
        </p:nvSpPr>
        <p:spPr>
          <a:xfrm>
            <a:off x="23063200" y="9372600"/>
            <a:ext cx="8695170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6" name="Chart Placeholder 38"/>
          <p:cNvSpPr>
            <a:spLocks noGrp="1"/>
          </p:cNvSpPr>
          <p:nvPr>
            <p:ph type="chart" sz="quarter" idx="30"/>
          </p:nvPr>
        </p:nvSpPr>
        <p:spPr>
          <a:xfrm>
            <a:off x="23063200" y="4572000"/>
            <a:ext cx="8695170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pic>
        <p:nvPicPr>
          <p:cNvPr id="47" name="Picture 46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3800" y="18906744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351144" rtl="0" eaLnBrk="1" latinLnBrk="0" hangingPunct="1">
        <a:spcBef>
          <a:spcPct val="0"/>
        </a:spcBef>
        <a:buNone/>
        <a:defRPr sz="1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1680" indent="-881680" algn="l" defTabSz="235114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1910305" indent="-734733" algn="l" defTabSz="2351144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2938932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504" indent="-587786" algn="l" defTabSz="2351144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90076" indent="-587786" algn="l" defTabSz="2351144" rtl="0" eaLnBrk="1" latinLnBrk="0" hangingPunct="1">
        <a:spcBef>
          <a:spcPct val="20000"/>
        </a:spcBef>
        <a:buFont typeface="Arial" pitchFamily="34" charset="0"/>
        <a:buChar char="»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465648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641220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816794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9992366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7557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5114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26718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0229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7786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05343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007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0458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8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40" name="Chart Placeholder 39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41" name="Text Placeholder 40"/>
          <p:cNvSpPr>
            <a:spLocks noGrp="1"/>
          </p:cNvSpPr>
          <p:nvPr>
            <p:ph type="body" sz="quarter" idx="2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Chart Placeholder 42"/>
          <p:cNvSpPr>
            <a:spLocks noGrp="1"/>
          </p:cNvSpPr>
          <p:nvPr>
            <p:ph type="chart" sz="quarter" idx="28"/>
          </p:nvPr>
        </p:nvSpPr>
        <p:spPr/>
      </p:sp>
      <p:sp>
        <p:nvSpPr>
          <p:cNvPr id="44" name="Chart Placeholder 43"/>
          <p:cNvSpPr>
            <a:spLocks noGrp="1"/>
          </p:cNvSpPr>
          <p:nvPr>
            <p:ph type="chart" sz="quarter" idx="29"/>
          </p:nvPr>
        </p:nvSpPr>
        <p:spPr/>
      </p:sp>
      <p:sp>
        <p:nvSpPr>
          <p:cNvPr id="45" name="Chart Placeholder 44"/>
          <p:cNvSpPr>
            <a:spLocks noGrp="1"/>
          </p:cNvSpPr>
          <p:nvPr>
            <p:ph type="chart" sz="quarter" idx="30"/>
          </p:nvPr>
        </p:nvSpPr>
        <p:spPr/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29</cp:revision>
  <dcterms:created xsi:type="dcterms:W3CDTF">2013-01-28T22:40:39Z</dcterms:created>
  <dcterms:modified xsi:type="dcterms:W3CDTF">2018-06-16T02:15:00Z</dcterms:modified>
</cp:coreProperties>
</file>